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Perpetua"/>
        <a:ea typeface="Perpetua"/>
        <a:cs typeface="Perpetua"/>
        <a:sym typeface="Perpetua"/>
      </a:defRPr>
    </a:lvl1pPr>
    <a:lvl2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Perpetua"/>
        <a:ea typeface="Perpetua"/>
        <a:cs typeface="Perpetua"/>
        <a:sym typeface="Perpetua"/>
      </a:defRPr>
    </a:lvl2pPr>
    <a:lvl3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Perpetua"/>
        <a:ea typeface="Perpetua"/>
        <a:cs typeface="Perpetua"/>
        <a:sym typeface="Perpetua"/>
      </a:defRPr>
    </a:lvl3pPr>
    <a:lvl4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Perpetua"/>
        <a:ea typeface="Perpetua"/>
        <a:cs typeface="Perpetua"/>
        <a:sym typeface="Perpetua"/>
      </a:defRPr>
    </a:lvl4pPr>
    <a:lvl5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Perpetua"/>
        <a:ea typeface="Perpetua"/>
        <a:cs typeface="Perpetua"/>
        <a:sym typeface="Perpetua"/>
      </a:defRPr>
    </a:lvl5pPr>
    <a:lvl6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Perpetua"/>
        <a:ea typeface="Perpetua"/>
        <a:cs typeface="Perpetua"/>
        <a:sym typeface="Perpetua"/>
      </a:defRPr>
    </a:lvl6pPr>
    <a:lvl7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Perpetua"/>
        <a:ea typeface="Perpetua"/>
        <a:cs typeface="Perpetua"/>
        <a:sym typeface="Perpetua"/>
      </a:defRPr>
    </a:lvl7pPr>
    <a:lvl8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Perpetua"/>
        <a:ea typeface="Perpetua"/>
        <a:cs typeface="Perpetua"/>
        <a:sym typeface="Perpetua"/>
      </a:defRPr>
    </a:lvl8pPr>
    <a:lvl9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Perpetua"/>
        <a:ea typeface="Perpetua"/>
        <a:cs typeface="Perpetua"/>
        <a:sym typeface="Perpetu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erpetua"/>
          <a:ea typeface="Perpetua"/>
          <a:cs typeface="Perpet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CA"/>
          </a:solidFill>
        </a:fill>
      </a:tcStyle>
    </a:wholeTbl>
    <a:band2H>
      <a:tcTxStyle b="def" i="def"/>
      <a:tcStyle>
        <a:tcBdr/>
        <a:fill>
          <a:solidFill>
            <a:srgbClr val="F7E8E7"/>
          </a:solidFill>
        </a:fill>
      </a:tcStyle>
    </a:band2H>
    <a:firstCol>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Perpetua"/>
          <a:ea typeface="Perpetua"/>
          <a:cs typeface="Perpet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AD3"/>
          </a:solidFill>
        </a:fill>
      </a:tcStyle>
    </a:wholeTbl>
    <a:band2H>
      <a:tcTxStyle b="def" i="def"/>
      <a:tcStyle>
        <a:tcBdr/>
        <a:fill>
          <a:solidFill>
            <a:srgbClr val="F0EDEA"/>
          </a:solidFill>
        </a:fill>
      </a:tcStyle>
    </a:band2H>
    <a:firstCol>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Perpetua"/>
          <a:ea typeface="Perpetua"/>
          <a:cs typeface="Perpet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1D1"/>
          </a:solidFill>
        </a:fill>
      </a:tcStyle>
    </a:wholeTbl>
    <a:band2H>
      <a:tcTxStyle b="def" i="def"/>
      <a:tcStyle>
        <a:tcBdr/>
        <a:fill>
          <a:solidFill>
            <a:srgbClr val="EDE9E9"/>
          </a:solidFill>
        </a:fill>
      </a:tcStyle>
    </a:band2H>
    <a:firstCol>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Perpetua"/>
          <a:ea typeface="Perpetua"/>
          <a:cs typeface="Perpetu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Perpetua"/>
          <a:ea typeface="Perpetua"/>
          <a:cs typeface="Perpetu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erpetua"/>
          <a:ea typeface="Perpetua"/>
          <a:cs typeface="Perpetu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Perpetua"/>
          <a:ea typeface="Perpetua"/>
          <a:cs typeface="Perpetu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Perpetua"/>
          <a:ea typeface="Perpetua"/>
          <a:cs typeface="Perpetu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Perpetua"/>
          <a:ea typeface="Perpetua"/>
          <a:cs typeface="Perpetu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Perpetua"/>
          <a:ea typeface="Perpetua"/>
          <a:cs typeface="Perpetu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Perpetua"/>
          <a:ea typeface="Perpetua"/>
          <a:cs typeface="Perpetu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Perpetua"/>
          <a:ea typeface="Perpetua"/>
          <a:cs typeface="Perpetu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Perpetua"/>
          <a:ea typeface="Perpetua"/>
          <a:cs typeface="Perpetu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5" name="Shape 135"/>
          <p:cNvSpPr/>
          <p:nvPr>
            <p:ph type="sldImg"/>
          </p:nvPr>
        </p:nvSpPr>
        <p:spPr>
          <a:xfrm>
            <a:off x="1143000" y="685800"/>
            <a:ext cx="4572000" cy="3429000"/>
          </a:xfrm>
          <a:prstGeom prst="rect">
            <a:avLst/>
          </a:prstGeom>
        </p:spPr>
        <p:txBody>
          <a:bodyPr/>
          <a:lstStyle/>
          <a:p>
            <a:pPr/>
          </a:p>
        </p:txBody>
      </p:sp>
      <p:sp>
        <p:nvSpPr>
          <p:cNvPr id="136" name="Shape 13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3" name="Rectangle 11"/>
          <p:cNvSpPr/>
          <p:nvPr/>
        </p:nvSpPr>
        <p:spPr>
          <a:xfrm>
            <a:off x="0" y="0"/>
            <a:ext cx="24384000" cy="13716000"/>
          </a:xfrm>
          <a:prstGeom prst="rect">
            <a:avLst/>
          </a:prstGeom>
          <a:solidFill>
            <a:srgbClr val="FFFFFF"/>
          </a:solidFill>
          <a:ln w="12700">
            <a:miter lim="400000"/>
          </a:ln>
        </p:spPr>
        <p:txBody>
          <a:bodyPr lIns="45719" rIns="45719" anchor="ctr"/>
          <a:lstStyle/>
          <a:p>
            <a:pPr>
              <a:defRPr>
                <a:solidFill>
                  <a:srgbClr val="FFFFFF"/>
                </a:solidFill>
              </a:defRPr>
            </a:pPr>
          </a:p>
        </p:txBody>
      </p:sp>
      <p:sp>
        <p:nvSpPr>
          <p:cNvPr id="14" name="Rounded Rectangle 12"/>
          <p:cNvSpPr/>
          <p:nvPr/>
        </p:nvSpPr>
        <p:spPr>
          <a:xfrm>
            <a:off x="174168" y="139510"/>
            <a:ext cx="24035659" cy="13384403"/>
          </a:xfrm>
          <a:prstGeom prst="roundRect">
            <a:avLst>
              <a:gd name="adj" fmla="val 4929"/>
            </a:avLst>
          </a:prstGeom>
          <a:blipFill>
            <a:blip r:embed="rId3"/>
          </a:blipFill>
          <a:ln w="6350" cap="sq">
            <a:solidFill>
              <a:srgbClr val="000000"/>
            </a:solidFill>
          </a:ln>
        </p:spPr>
        <p:txBody>
          <a:bodyPr lIns="45719" rIns="45719" anchor="ctr"/>
          <a:lstStyle/>
          <a:p>
            <a:pPr>
              <a:defRPr>
                <a:solidFill>
                  <a:srgbClr val="FFFFFF"/>
                </a:solidFill>
              </a:defRPr>
            </a:pPr>
          </a:p>
        </p:txBody>
      </p:sp>
      <p:sp>
        <p:nvSpPr>
          <p:cNvPr id="15" name="Body Level One…"/>
          <p:cNvSpPr txBox="1"/>
          <p:nvPr>
            <p:ph type="body" sz="quarter" idx="1"/>
          </p:nvPr>
        </p:nvSpPr>
        <p:spPr>
          <a:xfrm>
            <a:off x="3454400" y="6400800"/>
            <a:ext cx="17068800" cy="3200400"/>
          </a:xfrm>
          <a:prstGeom prst="rect">
            <a:avLst/>
          </a:prstGeom>
        </p:spPr>
        <p:txBody>
          <a:bodyPr/>
          <a:lstStyle>
            <a:lvl1pPr marL="0" indent="0" algn="ctr">
              <a:buClrTx/>
              <a:buSzTx/>
              <a:buNone/>
              <a:defRPr>
                <a:solidFill>
                  <a:srgbClr val="696464"/>
                </a:solidFill>
              </a:defRPr>
            </a:lvl1pPr>
            <a:lvl2pPr marL="0" indent="1088547" algn="ctr">
              <a:buClrTx/>
              <a:buSzTx/>
              <a:buNone/>
              <a:defRPr>
                <a:solidFill>
                  <a:srgbClr val="696464"/>
                </a:solidFill>
              </a:defRPr>
            </a:lvl2pPr>
            <a:lvl3pPr marL="0" indent="2177095" algn="ctr">
              <a:buClrTx/>
              <a:buSzTx/>
              <a:buNone/>
              <a:defRPr>
                <a:solidFill>
                  <a:srgbClr val="696464"/>
                </a:solidFill>
              </a:defRPr>
            </a:lvl3pPr>
            <a:lvl4pPr marL="0" indent="3265642" algn="ctr">
              <a:buClrTx/>
              <a:buSzTx/>
              <a:buNone/>
              <a:defRPr>
                <a:solidFill>
                  <a:srgbClr val="696464"/>
                </a:solidFill>
              </a:defRPr>
            </a:lvl4pPr>
            <a:lvl5pPr marL="0" indent="4354190" algn="ctr">
              <a:buClrTx/>
              <a:buSzTx/>
              <a:buNone/>
              <a:defRPr>
                <a:solidFill>
                  <a:srgbClr val="696464"/>
                </a:solidFill>
              </a:defRPr>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
        <p:nvSpPr>
          <p:cNvPr id="17" name="Rectangle 6"/>
          <p:cNvSpPr/>
          <p:nvPr/>
        </p:nvSpPr>
        <p:spPr>
          <a:xfrm>
            <a:off x="167816" y="2898606"/>
            <a:ext cx="24057434" cy="3054700"/>
          </a:xfrm>
          <a:prstGeom prst="rect">
            <a:avLst/>
          </a:prstGeom>
          <a:solidFill>
            <a:schemeClr val="accent1"/>
          </a:solidFill>
          <a:ln w="12700">
            <a:miter lim="400000"/>
          </a:ln>
        </p:spPr>
        <p:txBody>
          <a:bodyPr lIns="45719" rIns="45719" anchor="ctr"/>
          <a:lstStyle/>
          <a:p>
            <a:pPr>
              <a:defRPr>
                <a:solidFill>
                  <a:srgbClr val="FFFFFF"/>
                </a:solidFill>
              </a:defRPr>
            </a:pPr>
          </a:p>
        </p:txBody>
      </p:sp>
      <p:sp>
        <p:nvSpPr>
          <p:cNvPr id="18" name="Rectangle 9"/>
          <p:cNvSpPr/>
          <p:nvPr/>
        </p:nvSpPr>
        <p:spPr>
          <a:xfrm>
            <a:off x="167816" y="2793439"/>
            <a:ext cx="24057434" cy="241160"/>
          </a:xfrm>
          <a:prstGeom prst="rect">
            <a:avLst/>
          </a:prstGeom>
          <a:solidFill>
            <a:srgbClr val="E6AFA9"/>
          </a:solidFill>
          <a:ln w="12700">
            <a:miter lim="400000"/>
          </a:ln>
        </p:spPr>
        <p:txBody>
          <a:bodyPr lIns="45719" rIns="45719" anchor="ctr"/>
          <a:lstStyle/>
          <a:p>
            <a:pPr>
              <a:defRPr>
                <a:solidFill>
                  <a:srgbClr val="FFFFFF"/>
                </a:solidFill>
              </a:defRPr>
            </a:pPr>
          </a:p>
        </p:txBody>
      </p:sp>
      <p:sp>
        <p:nvSpPr>
          <p:cNvPr id="19" name="Rectangle 10"/>
          <p:cNvSpPr/>
          <p:nvPr/>
        </p:nvSpPr>
        <p:spPr>
          <a:xfrm>
            <a:off x="167816" y="5953297"/>
            <a:ext cx="24057434" cy="221065"/>
          </a:xfrm>
          <a:prstGeom prst="rect">
            <a:avLst/>
          </a:prstGeom>
          <a:solidFill>
            <a:schemeClr val="accent5"/>
          </a:solidFill>
          <a:ln w="12700">
            <a:miter lim="400000"/>
          </a:ln>
        </p:spPr>
        <p:txBody>
          <a:bodyPr lIns="45719" rIns="45719" anchor="ctr"/>
          <a:lstStyle/>
          <a:p>
            <a:pPr>
              <a:defRPr>
                <a:solidFill>
                  <a:srgbClr val="FFFFFF"/>
                </a:solidFill>
              </a:defRPr>
            </a:pPr>
          </a:p>
        </p:txBody>
      </p:sp>
      <p:sp>
        <p:nvSpPr>
          <p:cNvPr id="20" name="Title Text"/>
          <p:cNvSpPr txBox="1"/>
          <p:nvPr>
            <p:ph type="title"/>
          </p:nvPr>
        </p:nvSpPr>
        <p:spPr>
          <a:xfrm>
            <a:off x="1219200" y="3011860"/>
            <a:ext cx="21945600" cy="2940051"/>
          </a:xfrm>
          <a:prstGeom prst="rect">
            <a:avLst/>
          </a:prstGeom>
        </p:spPr>
        <p:txBody>
          <a:bodyPr anchor="ctr"/>
          <a:lstStyle>
            <a:lvl1pPr algn="ctr">
              <a:defRPr>
                <a:solidFill>
                  <a:srgbClr val="FFFFFF"/>
                </a:solidFill>
              </a:defRPr>
            </a:lvl1pPr>
          </a:lstStyle>
          <a:p>
            <a:pPr/>
            <a:r>
              <a:t>Title Text</a:t>
            </a:r>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08" name="Body Level One…"/>
          <p:cNvSpPr txBox="1"/>
          <p:nvPr>
            <p:ph type="body" sz="quarter" idx="1" hasCustomPrompt="1"/>
          </p:nvPr>
        </p:nvSpPr>
        <p:spPr>
          <a:xfrm>
            <a:off x="1201340" y="11859862"/>
            <a:ext cx="21971004" cy="636980"/>
          </a:xfrm>
          <a:prstGeom prst="rect">
            <a:avLst/>
          </a:prstGeom>
        </p:spPr>
        <p:txBody>
          <a:bodyPr lIns="45718" tIns="45718" rIns="45718" bIns="45718"/>
          <a:lstStyle>
            <a:lvl1pPr marL="0" indent="0" defTabSz="825500">
              <a:spcBef>
                <a:spcPts val="0"/>
              </a:spcBef>
              <a:buClrTx/>
              <a:buSzTx/>
              <a:buNone/>
              <a:defRPr b="1" sz="3600"/>
            </a:lvl1pPr>
            <a:lvl2pPr marL="1105735" indent="-343752" defTabSz="825500">
              <a:spcBef>
                <a:spcPts val="0"/>
              </a:spcBef>
              <a:buClrTx/>
              <a:defRPr b="1" sz="3600"/>
            </a:lvl2pPr>
            <a:lvl3pPr marL="1823316" indent="-408205" defTabSz="825500">
              <a:spcBef>
                <a:spcPts val="0"/>
              </a:spcBef>
              <a:buClrTx/>
              <a:defRPr b="1" sz="3600"/>
            </a:lvl3pPr>
            <a:lvl4pPr marL="2476445" indent="-408205" defTabSz="825500">
              <a:spcBef>
                <a:spcPts val="0"/>
              </a:spcBef>
              <a:buClrTx/>
              <a:defRPr b="1" sz="3600"/>
            </a:lvl4pPr>
            <a:lvl5pPr marL="3129573" indent="-408205" defTabSz="825500">
              <a:spcBef>
                <a:spcPts val="0"/>
              </a:spcBef>
              <a:buClrTx/>
              <a:defRPr b="1" sz="3600"/>
            </a:lvl5pPr>
          </a:lstStyle>
          <a:p>
            <a:pPr/>
            <a:r>
              <a:t>Author and Date</a:t>
            </a:r>
          </a:p>
          <a:p>
            <a:pPr lvl="1"/>
            <a:r>
              <a:t/>
            </a:r>
          </a:p>
          <a:p>
            <a:pPr lvl="2"/>
            <a:r>
              <a:t/>
            </a:r>
          </a:p>
          <a:p>
            <a:pPr lvl="3"/>
            <a:r>
              <a:t/>
            </a:r>
          </a:p>
          <a:p>
            <a:pPr lvl="4"/>
            <a:r>
              <a:t/>
            </a:r>
          </a:p>
        </p:txBody>
      </p:sp>
      <p:sp>
        <p:nvSpPr>
          <p:cNvPr id="109" name="Presentation Title"/>
          <p:cNvSpPr txBox="1"/>
          <p:nvPr>
            <p:ph type="title" hasCustomPrompt="1"/>
          </p:nvPr>
        </p:nvSpPr>
        <p:spPr>
          <a:xfrm>
            <a:off x="1206496" y="2574991"/>
            <a:ext cx="21971005" cy="4648202"/>
          </a:xfrm>
          <a:prstGeom prst="rect">
            <a:avLst/>
          </a:prstGeom>
        </p:spPr>
        <p:txBody>
          <a:bodyPr/>
          <a:lstStyle>
            <a:lvl1pPr>
              <a:defRPr spc="-232" sz="11600"/>
            </a:lvl1pPr>
          </a:lstStyle>
          <a:p>
            <a:pPr/>
            <a:r>
              <a:t>Presentation Title</a:t>
            </a:r>
          </a:p>
        </p:txBody>
      </p:sp>
      <p:sp>
        <p:nvSpPr>
          <p:cNvPr id="110" name="Body Level One…"/>
          <p:cNvSpPr txBox="1"/>
          <p:nvPr>
            <p:ph type="body" sz="quarter" idx="21" hasCustomPrompt="1"/>
          </p:nvPr>
        </p:nvSpPr>
        <p:spPr>
          <a:xfrm>
            <a:off x="1201342" y="7223190"/>
            <a:ext cx="21971002" cy="1905002"/>
          </a:xfrm>
          <a:prstGeom prst="rect">
            <a:avLst/>
          </a:prstGeom>
        </p:spPr>
        <p:txBody>
          <a:bodyPr/>
          <a:lstStyle>
            <a:lvl1pPr marL="0" indent="0" defTabSz="825500">
              <a:spcBef>
                <a:spcPts val="0"/>
              </a:spcBef>
              <a:buClrTx/>
              <a:buSzTx/>
              <a:buNone/>
              <a:defRPr b="1" sz="5500"/>
            </a:lvl1pPr>
          </a:lstStyle>
          <a:p>
            <a:pPr/>
            <a:r>
              <a:t>Presentation Subtitle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8" name="Slide Title"/>
          <p:cNvSpPr txBox="1"/>
          <p:nvPr>
            <p:ph type="title" hasCustomPrompt="1"/>
          </p:nvPr>
        </p:nvSpPr>
        <p:spPr>
          <a:prstGeom prst="rect">
            <a:avLst/>
          </a:prstGeom>
        </p:spPr>
        <p:txBody>
          <a:bodyPr/>
          <a:lstStyle/>
          <a:p>
            <a:pPr/>
            <a:r>
              <a:t>Slide Title</a:t>
            </a:r>
          </a:p>
        </p:txBody>
      </p:sp>
      <p:sp>
        <p:nvSpPr>
          <p:cNvPr id="119" name="Body Level One…"/>
          <p:cNvSpPr txBox="1"/>
          <p:nvPr>
            <p:ph type="body" sz="quarter" idx="1" hasCustomPrompt="1"/>
          </p:nvPr>
        </p:nvSpPr>
        <p:spPr>
          <a:xfrm>
            <a:off x="1206500" y="2372961"/>
            <a:ext cx="21971000" cy="934781"/>
          </a:xfrm>
          <a:prstGeom prst="rect">
            <a:avLst/>
          </a:prstGeom>
        </p:spPr>
        <p:txBody>
          <a:bodyPr lIns="45718" tIns="45718" rIns="45718" bIns="45718"/>
          <a:lstStyle>
            <a:lvl1pPr marL="0" indent="0" defTabSz="825500">
              <a:spcBef>
                <a:spcPts val="0"/>
              </a:spcBef>
              <a:buClrTx/>
              <a:buSzTx/>
              <a:buNone/>
              <a:defRPr b="1" sz="5500"/>
            </a:lvl1pPr>
            <a:lvl2pPr marL="1287159" indent="-525176" defTabSz="825500">
              <a:spcBef>
                <a:spcPts val="0"/>
              </a:spcBef>
              <a:buClrTx/>
              <a:defRPr b="1" sz="5500"/>
            </a:lvl2pPr>
            <a:lvl3pPr marL="2038758" indent="-623647" defTabSz="825500">
              <a:spcBef>
                <a:spcPts val="0"/>
              </a:spcBef>
              <a:buClrTx/>
              <a:defRPr b="1" sz="5500"/>
            </a:lvl3pPr>
            <a:lvl4pPr marL="2691887" indent="-623647" defTabSz="825500">
              <a:spcBef>
                <a:spcPts val="0"/>
              </a:spcBef>
              <a:buClrTx/>
              <a:defRPr b="1" sz="5500"/>
            </a:lvl4pPr>
            <a:lvl5pPr marL="3345015" indent="-623647" defTabSz="825500">
              <a:spcBef>
                <a:spcPts val="0"/>
              </a:spcBef>
              <a:buClrTx/>
              <a:defRPr b="1" sz="5500"/>
            </a:lvl5pPr>
          </a:lstStyle>
          <a:p>
            <a:pPr/>
            <a:r>
              <a:t>Slide Subtitle</a:t>
            </a:r>
          </a:p>
          <a:p>
            <a:pPr lvl="1"/>
            <a:r>
              <a:t/>
            </a:r>
          </a:p>
          <a:p>
            <a:pPr lvl="2"/>
            <a:r>
              <a:t/>
            </a:r>
          </a:p>
          <a:p>
            <a:pPr lvl="3"/>
            <a:r>
              <a:t/>
            </a:r>
          </a:p>
          <a:p>
            <a:pPr lvl="4"/>
            <a:r>
              <a:t/>
            </a:r>
          </a:p>
        </p:txBody>
      </p:sp>
      <p:sp>
        <p:nvSpPr>
          <p:cNvPr id="120" name="Body Level One…"/>
          <p:cNvSpPr txBox="1"/>
          <p:nvPr>
            <p:ph type="body" idx="21" hasCustomPrompt="1"/>
          </p:nvPr>
        </p:nvSpPr>
        <p:spPr>
          <a:prstGeom prst="rect">
            <a:avLst/>
          </a:prstGeom>
        </p:spPr>
        <p:txBody>
          <a:bodyPr/>
          <a:lstStyle/>
          <a:p>
            <a:pPr/>
            <a:r>
              <a:t>Slide bullet text</a:t>
            </a: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128" name="Section Title"/>
          <p:cNvSpPr txBox="1"/>
          <p:nvPr>
            <p:ph type="title" hasCustomPrompt="1"/>
          </p:nvPr>
        </p:nvSpPr>
        <p:spPr>
          <a:xfrm>
            <a:off x="1206496" y="4533900"/>
            <a:ext cx="21971005" cy="4648200"/>
          </a:xfrm>
          <a:prstGeom prst="rect">
            <a:avLst/>
          </a:prstGeom>
        </p:spPr>
        <p:txBody>
          <a:bodyPr anchor="ctr"/>
          <a:lstStyle>
            <a:lvl1pPr>
              <a:defRPr spc="-232" sz="11600">
                <a:latin typeface="Helvetica Neue Medium"/>
                <a:ea typeface="Helvetica Neue Medium"/>
                <a:cs typeface="Helvetica Neue Medium"/>
                <a:sym typeface="Helvetica Neue Medium"/>
              </a:defRPr>
            </a:lvl1pPr>
          </a:lstStyle>
          <a:p>
            <a:pPr/>
            <a:r>
              <a:t>Section Title</a:t>
            </a:r>
          </a:p>
        </p:txBody>
      </p:sp>
      <p:sp>
        <p:nvSpPr>
          <p:cNvPr id="129" name="Slide Number"/>
          <p:cNvSpPr txBox="1"/>
          <p:nvPr>
            <p:ph type="sldNum" sz="quarter" idx="2"/>
          </p:nvPr>
        </p:nvSpPr>
        <p:spPr>
          <a:xfrm>
            <a:off x="12001499" y="12783099"/>
            <a:ext cx="368506" cy="97886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7" name="Title Text"/>
          <p:cNvSpPr txBox="1"/>
          <p:nvPr>
            <p:ph type="title"/>
          </p:nvPr>
        </p:nvSpPr>
        <p:spPr>
          <a:prstGeom prst="rect">
            <a:avLst/>
          </a:prstGeom>
        </p:spPr>
        <p:txBody>
          <a:bodyPr/>
          <a:lstStyle/>
          <a:p>
            <a:pPr/>
            <a:r>
              <a:t>Title Text</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
        <p:nvSpPr>
          <p:cNvPr id="2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6" name="Rectangle 10"/>
          <p:cNvSpPr/>
          <p:nvPr/>
        </p:nvSpPr>
        <p:spPr>
          <a:xfrm>
            <a:off x="0" y="0"/>
            <a:ext cx="24384000" cy="13716000"/>
          </a:xfrm>
          <a:prstGeom prst="rect">
            <a:avLst/>
          </a:prstGeom>
          <a:solidFill>
            <a:srgbClr val="FFFFFF"/>
          </a:solidFill>
          <a:ln w="12700">
            <a:miter lim="400000"/>
          </a:ln>
        </p:spPr>
        <p:txBody>
          <a:bodyPr lIns="45719" rIns="45719" anchor="ctr"/>
          <a:lstStyle/>
          <a:p>
            <a:pPr>
              <a:defRPr>
                <a:solidFill>
                  <a:srgbClr val="FFFFFF"/>
                </a:solidFill>
              </a:defRPr>
            </a:pPr>
          </a:p>
        </p:txBody>
      </p:sp>
      <p:sp>
        <p:nvSpPr>
          <p:cNvPr id="37" name="Rounded Rectangle 9"/>
          <p:cNvSpPr/>
          <p:nvPr/>
        </p:nvSpPr>
        <p:spPr>
          <a:xfrm>
            <a:off x="174168" y="139510"/>
            <a:ext cx="24035659" cy="13384403"/>
          </a:xfrm>
          <a:prstGeom prst="roundRect">
            <a:avLst>
              <a:gd name="adj" fmla="val 4929"/>
            </a:avLst>
          </a:prstGeom>
          <a:blipFill>
            <a:blip r:embed="rId3"/>
          </a:blipFill>
          <a:ln w="6350" cap="sq">
            <a:solidFill>
              <a:srgbClr val="000000"/>
            </a:solidFill>
          </a:ln>
        </p:spPr>
        <p:txBody>
          <a:bodyPr lIns="45719" rIns="45719" anchor="ctr"/>
          <a:lstStyle/>
          <a:p>
            <a:pPr>
              <a:defRPr>
                <a:solidFill>
                  <a:srgbClr val="FFFFFF"/>
                </a:solidFill>
              </a:defRPr>
            </a:pPr>
          </a:p>
        </p:txBody>
      </p:sp>
      <p:sp>
        <p:nvSpPr>
          <p:cNvPr id="38" name="Title Text"/>
          <p:cNvSpPr txBox="1"/>
          <p:nvPr>
            <p:ph type="title"/>
          </p:nvPr>
        </p:nvSpPr>
        <p:spPr>
          <a:xfrm>
            <a:off x="1926168" y="1905000"/>
            <a:ext cx="20726401" cy="2724151"/>
          </a:xfrm>
          <a:prstGeom prst="rect">
            <a:avLst/>
          </a:prstGeom>
        </p:spPr>
        <p:txBody>
          <a:bodyPr/>
          <a:lstStyle/>
          <a:p>
            <a:pPr/>
            <a:r>
              <a:t>Title Text</a:t>
            </a:r>
          </a:p>
        </p:txBody>
      </p:sp>
      <p:sp>
        <p:nvSpPr>
          <p:cNvPr id="39" name="Body Level One…"/>
          <p:cNvSpPr txBox="1"/>
          <p:nvPr>
            <p:ph type="body" sz="quarter" idx="1"/>
          </p:nvPr>
        </p:nvSpPr>
        <p:spPr>
          <a:xfrm>
            <a:off x="1926168" y="5095876"/>
            <a:ext cx="20726401" cy="2676525"/>
          </a:xfrm>
          <a:prstGeom prst="rect">
            <a:avLst/>
          </a:prstGeom>
        </p:spPr>
        <p:txBody>
          <a:bodyPr/>
          <a:lstStyle>
            <a:lvl1pPr marL="0" indent="0">
              <a:buClrTx/>
              <a:buSzTx/>
              <a:buNone/>
              <a:defRPr sz="5700">
                <a:solidFill>
                  <a:srgbClr val="888888"/>
                </a:solidFill>
              </a:defRPr>
            </a:lvl1pPr>
            <a:lvl2pPr marL="0" indent="761982">
              <a:buClrTx/>
              <a:buSzTx/>
              <a:buNone/>
              <a:defRPr sz="5700">
                <a:solidFill>
                  <a:srgbClr val="888888"/>
                </a:solidFill>
              </a:defRPr>
            </a:lvl2pPr>
            <a:lvl3pPr marL="0" indent="1415111">
              <a:buClrTx/>
              <a:buSzTx/>
              <a:buNone/>
              <a:defRPr sz="5700">
                <a:solidFill>
                  <a:srgbClr val="888888"/>
                </a:solidFill>
              </a:defRPr>
            </a:lvl3pPr>
            <a:lvl4pPr marL="0" indent="2068240">
              <a:buClrTx/>
              <a:buSzTx/>
              <a:buNone/>
              <a:defRPr sz="5700">
                <a:solidFill>
                  <a:srgbClr val="888888"/>
                </a:solidFill>
              </a:defRPr>
            </a:lvl4pPr>
            <a:lvl5pPr marL="0" indent="2721368">
              <a:buClrTx/>
              <a:buSzTx/>
              <a:buNone/>
              <a:defRPr sz="57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0" name="Rectangle 6"/>
          <p:cNvSpPr/>
          <p:nvPr/>
        </p:nvSpPr>
        <p:spPr>
          <a:xfrm flipV="1">
            <a:off x="185100" y="4753659"/>
            <a:ext cx="24036040" cy="182881"/>
          </a:xfrm>
          <a:prstGeom prst="rect">
            <a:avLst/>
          </a:prstGeom>
          <a:solidFill>
            <a:schemeClr val="accent1"/>
          </a:solidFill>
          <a:ln w="12700">
            <a:miter lim="400000"/>
          </a:ln>
        </p:spPr>
        <p:txBody>
          <a:bodyPr lIns="45719" rIns="45719" anchor="ctr"/>
          <a:lstStyle/>
          <a:p>
            <a:pPr>
              <a:defRPr>
                <a:solidFill>
                  <a:srgbClr val="FFFFFF"/>
                </a:solidFill>
              </a:defRPr>
            </a:pPr>
          </a:p>
        </p:txBody>
      </p:sp>
      <p:sp>
        <p:nvSpPr>
          <p:cNvPr id="41" name="Rectangle 7"/>
          <p:cNvSpPr/>
          <p:nvPr/>
        </p:nvSpPr>
        <p:spPr>
          <a:xfrm>
            <a:off x="184390" y="4682950"/>
            <a:ext cx="24036750" cy="91439"/>
          </a:xfrm>
          <a:prstGeom prst="rect">
            <a:avLst/>
          </a:prstGeom>
          <a:solidFill>
            <a:srgbClr val="E6AFA9"/>
          </a:solidFill>
          <a:ln w="12700">
            <a:miter lim="400000"/>
          </a:ln>
        </p:spPr>
        <p:txBody>
          <a:bodyPr lIns="45719" rIns="45719" anchor="ctr"/>
          <a:lstStyle/>
          <a:p>
            <a:pPr>
              <a:defRPr>
                <a:solidFill>
                  <a:srgbClr val="FFFFFF"/>
                </a:solidFill>
              </a:defRPr>
            </a:pPr>
          </a:p>
        </p:txBody>
      </p:sp>
      <p:sp>
        <p:nvSpPr>
          <p:cNvPr id="42" name="Rectangle 8"/>
          <p:cNvSpPr/>
          <p:nvPr/>
        </p:nvSpPr>
        <p:spPr>
          <a:xfrm>
            <a:off x="182150" y="4937759"/>
            <a:ext cx="24038990" cy="91441"/>
          </a:xfrm>
          <a:prstGeom prst="rect">
            <a:avLst/>
          </a:prstGeom>
          <a:solidFill>
            <a:schemeClr val="accent5"/>
          </a:solidFill>
          <a:ln w="12700">
            <a:miter lim="400000"/>
          </a:ln>
        </p:spPr>
        <p:txBody>
          <a:bodyPr lIns="45719" rIns="45719" anchor="ctr"/>
          <a:lstStyle/>
          <a:p>
            <a:pPr>
              <a:defRPr>
                <a:solidFill>
                  <a:srgbClr val="FFFFFF"/>
                </a:solidFill>
              </a:defRPr>
            </a:pPr>
          </a:p>
        </p:txBody>
      </p:sp>
      <p:sp>
        <p:nvSpPr>
          <p:cNvPr id="43" name="Slide Number"/>
          <p:cNvSpPr txBox="1"/>
          <p:nvPr>
            <p:ph type="sldNum" sz="quarter" idx="2"/>
          </p:nvPr>
        </p:nvSpPr>
        <p:spPr>
          <a:xfrm>
            <a:off x="390143" y="12632969"/>
            <a:ext cx="1219201" cy="48356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50" name="Title Text"/>
          <p:cNvSpPr txBox="1"/>
          <p:nvPr>
            <p:ph type="title"/>
          </p:nvPr>
        </p:nvSpPr>
        <p:spPr>
          <a:prstGeom prst="rect">
            <a:avLst/>
          </a:prstGeom>
        </p:spPr>
        <p:txBody>
          <a:bodyPr/>
          <a:lstStyle/>
          <a:p>
            <a:pPr/>
            <a:r>
              <a:t>Title Text</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
        <p:nvSpPr>
          <p:cNvPr id="52" name="Body Level One…"/>
          <p:cNvSpPr txBox="1"/>
          <p:nvPr>
            <p:ph type="body" sz="half" idx="1"/>
          </p:nvPr>
        </p:nvSpPr>
        <p:spPr>
          <a:xfrm>
            <a:off x="2438400" y="2895600"/>
            <a:ext cx="9997441" cy="9144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9" name="Title Text"/>
          <p:cNvSpPr txBox="1"/>
          <p:nvPr>
            <p:ph type="title"/>
          </p:nvPr>
        </p:nvSpPr>
        <p:spPr>
          <a:xfrm>
            <a:off x="2438400" y="546100"/>
            <a:ext cx="20726400" cy="2286000"/>
          </a:xfrm>
          <a:prstGeom prst="rect">
            <a:avLst/>
          </a:prstGeom>
        </p:spPr>
        <p:txBody>
          <a:bodyPr/>
          <a:lstStyle/>
          <a:p>
            <a:pPr/>
            <a:r>
              <a:t>Title Text</a:t>
            </a:r>
          </a:p>
        </p:txBody>
      </p:sp>
      <p:sp>
        <p:nvSpPr>
          <p:cNvPr id="60" name="Body Level One…"/>
          <p:cNvSpPr txBox="1"/>
          <p:nvPr>
            <p:ph type="body" sz="quarter" idx="1"/>
          </p:nvPr>
        </p:nvSpPr>
        <p:spPr>
          <a:xfrm>
            <a:off x="2438400" y="2895600"/>
            <a:ext cx="9956800" cy="1524000"/>
          </a:xfrm>
          <a:prstGeom prst="rect">
            <a:avLst/>
          </a:prstGeom>
        </p:spPr>
        <p:txBody>
          <a:bodyPr anchor="b"/>
          <a:lstStyle>
            <a:lvl1pPr marL="0" indent="0">
              <a:buClrTx/>
              <a:buSzTx/>
              <a:buNone/>
              <a:defRPr b="1" sz="5700">
                <a:solidFill>
                  <a:schemeClr val="accent1"/>
                </a:solidFill>
                <a:latin typeface="Franklin Gothic Book"/>
                <a:ea typeface="Franklin Gothic Book"/>
                <a:cs typeface="Franklin Gothic Book"/>
                <a:sym typeface="Franklin Gothic Book"/>
              </a:defRPr>
            </a:lvl1pPr>
            <a:lvl2pPr marL="0" indent="761982">
              <a:buClrTx/>
              <a:buSzTx/>
              <a:buNone/>
              <a:defRPr b="1" sz="5700">
                <a:solidFill>
                  <a:schemeClr val="accent1"/>
                </a:solidFill>
                <a:latin typeface="Franklin Gothic Book"/>
                <a:ea typeface="Franklin Gothic Book"/>
                <a:cs typeface="Franklin Gothic Book"/>
                <a:sym typeface="Franklin Gothic Book"/>
              </a:defRPr>
            </a:lvl2pPr>
            <a:lvl3pPr marL="0" indent="1415111">
              <a:buClrTx/>
              <a:buSzTx/>
              <a:buNone/>
              <a:defRPr b="1" sz="5700">
                <a:solidFill>
                  <a:schemeClr val="accent1"/>
                </a:solidFill>
                <a:latin typeface="Franklin Gothic Book"/>
                <a:ea typeface="Franklin Gothic Book"/>
                <a:cs typeface="Franklin Gothic Book"/>
                <a:sym typeface="Franklin Gothic Book"/>
              </a:defRPr>
            </a:lvl3pPr>
            <a:lvl4pPr marL="0" indent="2068240">
              <a:buClrTx/>
              <a:buSzTx/>
              <a:buNone/>
              <a:defRPr b="1" sz="5700">
                <a:solidFill>
                  <a:schemeClr val="accent1"/>
                </a:solidFill>
                <a:latin typeface="Franklin Gothic Book"/>
                <a:ea typeface="Franklin Gothic Book"/>
                <a:cs typeface="Franklin Gothic Book"/>
                <a:sym typeface="Franklin Gothic Book"/>
              </a:defRPr>
            </a:lvl4pPr>
            <a:lvl5pPr marL="0" indent="2721368">
              <a:buClrTx/>
              <a:buSzTx/>
              <a:buNone/>
              <a:defRPr b="1" sz="5700">
                <a:solidFill>
                  <a:schemeClr val="accent1"/>
                </a:solidFill>
                <a:latin typeface="Franklin Gothic Book"/>
                <a:ea typeface="Franklin Gothic Book"/>
                <a:cs typeface="Franklin Gothic Book"/>
                <a:sym typeface="Franklin Gothic Book"/>
              </a:defRPr>
            </a:lvl5pPr>
          </a:lstStyle>
          <a:p>
            <a:pPr/>
            <a:r>
              <a:t>Body Level One</a:t>
            </a:r>
          </a:p>
          <a:p>
            <a:pPr lvl="1"/>
            <a:r>
              <a:t>Body Level Two</a:t>
            </a:r>
          </a:p>
          <a:p>
            <a:pPr lvl="2"/>
            <a:r>
              <a:t>Body Level Three</a:t>
            </a:r>
          </a:p>
          <a:p>
            <a:pPr lvl="3"/>
            <a:r>
              <a:t>Body Level Four</a:t>
            </a:r>
          </a:p>
          <a:p>
            <a:pPr lvl="4"/>
            <a:r>
              <a:t>Body Level Five</a:t>
            </a:r>
          </a:p>
        </p:txBody>
      </p:sp>
      <p:sp>
        <p:nvSpPr>
          <p:cNvPr id="61" name="Text Placeholder 3"/>
          <p:cNvSpPr/>
          <p:nvPr>
            <p:ph type="body" sz="quarter" idx="21"/>
          </p:nvPr>
        </p:nvSpPr>
        <p:spPr>
          <a:xfrm>
            <a:off x="13208000" y="2895600"/>
            <a:ext cx="9956800" cy="1524000"/>
          </a:xfrm>
          <a:prstGeom prst="rect">
            <a:avLst/>
          </a:prstGeom>
        </p:spPr>
        <p:txBody>
          <a:bodyPr anchor="b"/>
          <a:lstStyle/>
          <a:p>
            <a:pPr marL="0" indent="0">
              <a:buClrTx/>
              <a:buSzTx/>
              <a:buNone/>
              <a:defRPr b="1" sz="5700">
                <a:solidFill>
                  <a:schemeClr val="accent1"/>
                </a:solidFill>
                <a:latin typeface="Franklin Gothic Book"/>
                <a:ea typeface="Franklin Gothic Book"/>
                <a:cs typeface="Franklin Gothic Book"/>
                <a:sym typeface="Franklin Gothic Book"/>
              </a:defRPr>
            </a:pP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9" name="Title Text"/>
          <p:cNvSpPr txBox="1"/>
          <p:nvPr>
            <p:ph type="title"/>
          </p:nvPr>
        </p:nvSpPr>
        <p:spPr>
          <a:prstGeom prst="rect">
            <a:avLst/>
          </a:prstGeom>
        </p:spPr>
        <p:txBody>
          <a:bodyPr/>
          <a:lstStyle/>
          <a:p>
            <a:pPr/>
            <a:r>
              <a:t>Title Text</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4" name="Rectangle 7"/>
          <p:cNvSpPr/>
          <p:nvPr/>
        </p:nvSpPr>
        <p:spPr>
          <a:xfrm>
            <a:off x="0" y="0"/>
            <a:ext cx="24384000" cy="13716000"/>
          </a:xfrm>
          <a:prstGeom prst="rect">
            <a:avLst/>
          </a:prstGeom>
          <a:solidFill>
            <a:srgbClr val="FFFFFF"/>
          </a:solidFill>
          <a:ln w="12700">
            <a:miter lim="400000"/>
          </a:ln>
        </p:spPr>
        <p:txBody>
          <a:bodyPr lIns="45719" rIns="45719" anchor="ctr"/>
          <a:lstStyle/>
          <a:p>
            <a:pPr>
              <a:defRPr>
                <a:solidFill>
                  <a:srgbClr val="FFFFFF"/>
                </a:solidFill>
              </a:defRPr>
            </a:pPr>
          </a:p>
        </p:txBody>
      </p:sp>
      <p:sp>
        <p:nvSpPr>
          <p:cNvPr id="85" name="Rounded Rectangle 8"/>
          <p:cNvSpPr/>
          <p:nvPr/>
        </p:nvSpPr>
        <p:spPr>
          <a:xfrm>
            <a:off x="170687" y="139510"/>
            <a:ext cx="24035660" cy="13386816"/>
          </a:xfrm>
          <a:prstGeom prst="roundRect">
            <a:avLst>
              <a:gd name="adj" fmla="val 4929"/>
            </a:avLst>
          </a:prstGeom>
          <a:solidFill>
            <a:srgbClr val="FFFFFF"/>
          </a:solidFill>
          <a:ln w="6350" cap="sq">
            <a:solidFill>
              <a:srgbClr val="000000"/>
            </a:solidFill>
          </a:ln>
        </p:spPr>
        <p:txBody>
          <a:bodyPr lIns="45719" rIns="45719" anchor="ctr"/>
          <a:lstStyle/>
          <a:p>
            <a:pPr>
              <a:defRPr>
                <a:solidFill>
                  <a:srgbClr val="FFFFFF"/>
                </a:solidFill>
              </a:defRPr>
            </a:pPr>
          </a:p>
        </p:txBody>
      </p:sp>
      <p:sp>
        <p:nvSpPr>
          <p:cNvPr id="86" name="Title Text"/>
          <p:cNvSpPr txBox="1"/>
          <p:nvPr>
            <p:ph type="title"/>
          </p:nvPr>
        </p:nvSpPr>
        <p:spPr>
          <a:xfrm>
            <a:off x="2438400" y="546100"/>
            <a:ext cx="20726400" cy="2286000"/>
          </a:xfrm>
          <a:prstGeom prst="rect">
            <a:avLst/>
          </a:prstGeom>
        </p:spPr>
        <p:txBody>
          <a:bodyPr/>
          <a:lstStyle/>
          <a:p>
            <a:pPr/>
            <a:r>
              <a:t>Title Text</a:t>
            </a:r>
          </a:p>
        </p:txBody>
      </p:sp>
      <p:sp>
        <p:nvSpPr>
          <p:cNvPr id="87" name="Body Level One…"/>
          <p:cNvSpPr txBox="1"/>
          <p:nvPr>
            <p:ph type="body" sz="quarter" idx="1"/>
          </p:nvPr>
        </p:nvSpPr>
        <p:spPr>
          <a:xfrm>
            <a:off x="2438400" y="3200400"/>
            <a:ext cx="5080000" cy="8991600"/>
          </a:xfrm>
          <a:prstGeom prst="rect">
            <a:avLst/>
          </a:prstGeom>
        </p:spPr>
        <p:txBody>
          <a:bodyPr/>
          <a:lstStyle>
            <a:lvl1pPr marL="0" indent="0">
              <a:buClrTx/>
              <a:buSzTx/>
              <a:buNone/>
              <a:defRPr sz="4300"/>
            </a:lvl1pPr>
            <a:lvl2pPr marL="0" indent="761982">
              <a:buClrTx/>
              <a:buSzTx/>
              <a:buNone/>
              <a:defRPr sz="4300"/>
            </a:lvl2pPr>
            <a:lvl3pPr marL="0" indent="1415111">
              <a:buClrTx/>
              <a:buSzTx/>
              <a:buNone/>
              <a:defRPr sz="4300"/>
            </a:lvl3pPr>
            <a:lvl4pPr marL="0" indent="2068240">
              <a:buClrTx/>
              <a:buSzTx/>
              <a:buNone/>
              <a:defRPr sz="4300"/>
            </a:lvl4pPr>
            <a:lvl5pPr marL="0" indent="2721368">
              <a:buClrTx/>
              <a:buSzTx/>
              <a:buNone/>
              <a:defRPr sz="43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5" name="Title Text"/>
          <p:cNvSpPr txBox="1"/>
          <p:nvPr>
            <p:ph type="title"/>
          </p:nvPr>
        </p:nvSpPr>
        <p:spPr>
          <a:xfrm>
            <a:off x="2438400" y="9801100"/>
            <a:ext cx="19507200" cy="1044577"/>
          </a:xfrm>
          <a:prstGeom prst="rect">
            <a:avLst/>
          </a:prstGeom>
        </p:spPr>
        <p:txBody>
          <a:bodyPr anchor="ctr"/>
          <a:lstStyle>
            <a:lvl1pPr>
              <a:defRPr sz="6700"/>
            </a:lvl1pPr>
          </a:lstStyle>
          <a:p>
            <a:pPr/>
            <a:r>
              <a:t>Title Text</a:t>
            </a:r>
          </a:p>
        </p:txBody>
      </p:sp>
      <p:sp>
        <p:nvSpPr>
          <p:cNvPr id="96" name="Body Level One…"/>
          <p:cNvSpPr txBox="1"/>
          <p:nvPr>
            <p:ph type="body" sz="quarter" idx="1"/>
          </p:nvPr>
        </p:nvSpPr>
        <p:spPr>
          <a:xfrm>
            <a:off x="2438400" y="10891649"/>
            <a:ext cx="19507200" cy="1371601"/>
          </a:xfrm>
          <a:prstGeom prst="rect">
            <a:avLst/>
          </a:prstGeom>
        </p:spPr>
        <p:txBody>
          <a:bodyPr/>
          <a:lstStyle>
            <a:lvl1pPr marL="0" indent="0">
              <a:buClrTx/>
              <a:buSzTx/>
              <a:buNone/>
              <a:defRPr sz="3800"/>
            </a:lvl1pPr>
            <a:lvl2pPr marL="1475169" indent="-713186">
              <a:buClrTx/>
              <a:defRPr sz="3800"/>
            </a:lvl2pPr>
            <a:lvl3pPr marL="2276878" indent="-861766">
              <a:buClrTx/>
              <a:defRPr sz="3800"/>
            </a:lvl3pPr>
            <a:lvl4pPr marL="3053116" indent="-984876">
              <a:buClrTx/>
              <a:defRPr sz="3800"/>
            </a:lvl4pPr>
            <a:lvl5pPr marL="3706245" indent="-984876">
              <a:buClrTx/>
              <a:defRPr sz="3800"/>
            </a:lvl5p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xfrm>
            <a:off x="390143" y="12632969"/>
            <a:ext cx="1219201" cy="483566"/>
          </a:xfrm>
          <a:prstGeom prst="rect">
            <a:avLst/>
          </a:prstGeom>
        </p:spPr>
        <p:txBody>
          <a:bodyPr/>
          <a:lstStyle/>
          <a:p>
            <a:pPr/>
            <a:fld id="{86CB4B4D-7CA3-9044-876B-883B54F8677D}" type="slidenum"/>
          </a:p>
        </p:txBody>
      </p:sp>
      <p:sp>
        <p:nvSpPr>
          <p:cNvPr id="98" name="Rectangle 10"/>
          <p:cNvSpPr/>
          <p:nvPr/>
        </p:nvSpPr>
        <p:spPr>
          <a:xfrm flipV="1">
            <a:off x="182151" y="9367109"/>
            <a:ext cx="24018242" cy="182881"/>
          </a:xfrm>
          <a:prstGeom prst="rect">
            <a:avLst/>
          </a:prstGeom>
          <a:solidFill>
            <a:schemeClr val="accent1"/>
          </a:solidFill>
          <a:ln w="12700">
            <a:miter lim="400000"/>
          </a:ln>
        </p:spPr>
        <p:txBody>
          <a:bodyPr lIns="45719" rIns="45719" anchor="ctr"/>
          <a:lstStyle/>
          <a:p>
            <a:pPr>
              <a:defRPr>
                <a:solidFill>
                  <a:srgbClr val="FFFFFF"/>
                </a:solidFill>
              </a:defRPr>
            </a:pPr>
          </a:p>
        </p:txBody>
      </p:sp>
      <p:sp>
        <p:nvSpPr>
          <p:cNvPr id="99" name="Rectangle 11"/>
          <p:cNvSpPr/>
          <p:nvPr/>
        </p:nvSpPr>
        <p:spPr>
          <a:xfrm>
            <a:off x="182688" y="9300949"/>
            <a:ext cx="24017706" cy="91439"/>
          </a:xfrm>
          <a:prstGeom prst="rect">
            <a:avLst/>
          </a:prstGeom>
          <a:solidFill>
            <a:srgbClr val="E6AFA9"/>
          </a:solidFill>
          <a:ln w="12700">
            <a:miter lim="400000"/>
          </a:ln>
        </p:spPr>
        <p:txBody>
          <a:bodyPr lIns="45719" rIns="45719" anchor="ctr"/>
          <a:lstStyle/>
          <a:p>
            <a:pPr>
              <a:defRPr>
                <a:solidFill>
                  <a:srgbClr val="FFFFFF"/>
                </a:solidFill>
              </a:defRPr>
            </a:pPr>
          </a:p>
        </p:txBody>
      </p:sp>
      <p:sp>
        <p:nvSpPr>
          <p:cNvPr id="100" name="Rectangle 12"/>
          <p:cNvSpPr/>
          <p:nvPr/>
        </p:nvSpPr>
        <p:spPr>
          <a:xfrm>
            <a:off x="182694" y="9546449"/>
            <a:ext cx="24017700" cy="97615"/>
          </a:xfrm>
          <a:prstGeom prst="rect">
            <a:avLst/>
          </a:prstGeom>
          <a:solidFill>
            <a:schemeClr val="accent5"/>
          </a:solidFill>
          <a:ln w="12700">
            <a:miter lim="400000"/>
          </a:ln>
        </p:spPr>
        <p:txBody>
          <a:bodyPr lIns="45719" rIns="45719" anchor="ctr"/>
          <a:lstStyle/>
          <a:p>
            <a:pPr>
              <a:defRPr>
                <a:solidFill>
                  <a:srgbClr val="FFFFFF"/>
                </a:solidFill>
              </a:defRPr>
            </a:pPr>
          </a:p>
        </p:txBody>
      </p:sp>
      <p:sp>
        <p:nvSpPr>
          <p:cNvPr id="101" name="Picture Placeholder 2"/>
          <p:cNvSpPr/>
          <p:nvPr>
            <p:ph type="pic" idx="21"/>
          </p:nvPr>
        </p:nvSpPr>
        <p:spPr>
          <a:xfrm>
            <a:off x="182157" y="133351"/>
            <a:ext cx="24004994" cy="9163051"/>
          </a:xfrm>
          <a:prstGeom prst="rect">
            <a:avLst/>
          </a:prstGeom>
          <a:ln w="6350">
            <a:solidFill>
              <a:srgbClr val="000000"/>
            </a:solidFill>
            <a:round/>
          </a:ln>
        </p:spPr>
        <p:txBody>
          <a:bodyPr lIns="91439" tIns="45719" rIns="91439" bIns="45719">
            <a:noAutofit/>
          </a:bodyPr>
          <a:lstStyle/>
          <a:p>
            <a:pP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8"/>
          <p:cNvSpPr/>
          <p:nvPr/>
        </p:nvSpPr>
        <p:spPr>
          <a:xfrm>
            <a:off x="0" y="0"/>
            <a:ext cx="24384000" cy="13716000"/>
          </a:xfrm>
          <a:prstGeom prst="rect">
            <a:avLst/>
          </a:prstGeom>
          <a:solidFill>
            <a:srgbClr val="FFFFFF"/>
          </a:solidFill>
          <a:ln w="12700">
            <a:miter lim="400000"/>
          </a:ln>
        </p:spPr>
        <p:txBody>
          <a:bodyPr lIns="45719" rIns="45719" anchor="ctr"/>
          <a:lstStyle/>
          <a:p>
            <a:pPr>
              <a:defRPr>
                <a:solidFill>
                  <a:srgbClr val="FFFFFF"/>
                </a:solidFill>
              </a:defRPr>
            </a:pPr>
          </a:p>
        </p:txBody>
      </p:sp>
      <p:sp>
        <p:nvSpPr>
          <p:cNvPr id="3" name="Rounded Rectangle 7"/>
          <p:cNvSpPr/>
          <p:nvPr/>
        </p:nvSpPr>
        <p:spPr>
          <a:xfrm>
            <a:off x="170687" y="139510"/>
            <a:ext cx="24035660" cy="13386816"/>
          </a:xfrm>
          <a:prstGeom prst="roundRect">
            <a:avLst>
              <a:gd name="adj" fmla="val 4929"/>
            </a:avLst>
          </a:prstGeom>
          <a:solidFill>
            <a:srgbClr val="FFFFFF"/>
          </a:solidFill>
          <a:ln w="6350" cap="sq">
            <a:solidFill>
              <a:srgbClr val="000000"/>
            </a:solidFill>
          </a:ln>
        </p:spPr>
        <p:txBody>
          <a:bodyPr lIns="45719" rIns="45719" anchor="ctr"/>
          <a:lstStyle/>
          <a:p>
            <a:pPr>
              <a:defRPr>
                <a:solidFill>
                  <a:srgbClr val="FFFFFF"/>
                </a:solidFill>
              </a:defRPr>
            </a:pPr>
          </a:p>
        </p:txBody>
      </p:sp>
      <p:sp>
        <p:nvSpPr>
          <p:cNvPr id="4" name="Title Text"/>
          <p:cNvSpPr txBox="1"/>
          <p:nvPr>
            <p:ph type="title"/>
          </p:nvPr>
        </p:nvSpPr>
        <p:spPr>
          <a:xfrm>
            <a:off x="2438400" y="549276"/>
            <a:ext cx="20726400" cy="2286001"/>
          </a:xfrm>
          <a:prstGeom prst="rect">
            <a:avLst/>
          </a:prstGeom>
          <a:ln w="12700">
            <a:miter lim="400000"/>
          </a:ln>
          <a:extLst>
            <a:ext uri="{C572A759-6A51-4108-AA02-DFA0A04FC94B}">
              <ma14:wrappingTextBoxFlag xmlns:ma14="http://schemas.microsoft.com/office/mac/drawingml/2011/main" val="1"/>
            </a:ext>
          </a:extLst>
        </p:spPr>
        <p:txBody>
          <a:bodyPr lIns="108854" tIns="108854" rIns="108854" bIns="108854" anchor="b">
            <a:normAutofit fontScale="100000" lnSpcReduction="0"/>
          </a:bodyPr>
          <a:lstStyle/>
          <a:p>
            <a:pPr/>
            <a:r>
              <a:t>Title Text</a:t>
            </a:r>
          </a:p>
        </p:txBody>
      </p:sp>
      <p:sp>
        <p:nvSpPr>
          <p:cNvPr id="5" name="Slide Number"/>
          <p:cNvSpPr txBox="1"/>
          <p:nvPr>
            <p:ph type="sldNum" sz="quarter" idx="2"/>
          </p:nvPr>
        </p:nvSpPr>
        <p:spPr>
          <a:xfrm>
            <a:off x="390143" y="12636017"/>
            <a:ext cx="1219201" cy="483566"/>
          </a:xfrm>
          <a:prstGeom prst="rect">
            <a:avLst/>
          </a:prstGeom>
          <a:solidFill>
            <a:schemeClr val="accent1"/>
          </a:solidFill>
          <a:ln w="12700">
            <a:miter lim="400000"/>
          </a:ln>
        </p:spPr>
        <p:txBody>
          <a:bodyPr lIns="0" tIns="0" rIns="0" bIns="0" anchor="ctr">
            <a:spAutoFit/>
          </a:bodyPr>
          <a:lstStyle>
            <a:lvl1pPr>
              <a:defRPr sz="3300">
                <a:solidFill>
                  <a:srgbClr val="FFFFFF"/>
                </a:solidFill>
                <a:latin typeface="Franklin Gothic Book"/>
                <a:ea typeface="Franklin Gothic Book"/>
                <a:cs typeface="Franklin Gothic Book"/>
                <a:sym typeface="Franklin Gothic Book"/>
              </a:defRPr>
            </a:lvl1pPr>
          </a:lstStyle>
          <a:p>
            <a:pPr/>
            <a:fld id="{86CB4B4D-7CA3-9044-876B-883B54F8677D}" type="slidenum"/>
          </a:p>
        </p:txBody>
      </p:sp>
      <p:sp>
        <p:nvSpPr>
          <p:cNvPr id="6" name="Body Level One…"/>
          <p:cNvSpPr txBox="1"/>
          <p:nvPr>
            <p:ph type="body" idx="1"/>
          </p:nvPr>
        </p:nvSpPr>
        <p:spPr>
          <a:xfrm>
            <a:off x="2438400" y="2895600"/>
            <a:ext cx="20726400" cy="9144000"/>
          </a:xfrm>
          <a:prstGeom prst="rect">
            <a:avLst/>
          </a:prstGeom>
          <a:ln w="12700">
            <a:miter lim="400000"/>
          </a:ln>
          <a:extLst>
            <a:ext uri="{C572A759-6A51-4108-AA02-DFA0A04FC94B}">
              <ma14:wrappingTextBoxFlag xmlns:ma14="http://schemas.microsoft.com/office/mac/drawingml/2011/main" val="1"/>
            </a:ext>
          </a:extLst>
        </p:spPr>
        <p:txBody>
          <a:bodyPr lIns="108854" tIns="108854" rIns="108854" bIns="10885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9500" u="none">
          <a:solidFill>
            <a:srgbClr val="696464"/>
          </a:solidFill>
          <a:uFillTx/>
          <a:latin typeface="Franklin Gothic Book"/>
          <a:ea typeface="Franklin Gothic Book"/>
          <a:cs typeface="Franklin Gothic Book"/>
          <a:sym typeface="Franklin Gothic Book"/>
        </a:defRPr>
      </a:lvl1pPr>
      <a:lvl2pPr marL="0" marR="0" indent="0" algn="l" defTabSz="914400" rtl="0" latinLnBrk="0">
        <a:lnSpc>
          <a:spcPct val="100000"/>
        </a:lnSpc>
        <a:spcBef>
          <a:spcPts val="0"/>
        </a:spcBef>
        <a:spcAft>
          <a:spcPts val="0"/>
        </a:spcAft>
        <a:buClrTx/>
        <a:buSzTx/>
        <a:buFontTx/>
        <a:buNone/>
        <a:tabLst/>
        <a:defRPr b="0" baseline="0" cap="none" i="0" spc="0" strike="noStrike" sz="9500" u="none">
          <a:solidFill>
            <a:srgbClr val="696464"/>
          </a:solidFill>
          <a:uFillTx/>
          <a:latin typeface="Franklin Gothic Book"/>
          <a:ea typeface="Franklin Gothic Book"/>
          <a:cs typeface="Franklin Gothic Book"/>
          <a:sym typeface="Franklin Gothic Book"/>
        </a:defRPr>
      </a:lvl2pPr>
      <a:lvl3pPr marL="0" marR="0" indent="0" algn="l" defTabSz="914400" rtl="0" latinLnBrk="0">
        <a:lnSpc>
          <a:spcPct val="100000"/>
        </a:lnSpc>
        <a:spcBef>
          <a:spcPts val="0"/>
        </a:spcBef>
        <a:spcAft>
          <a:spcPts val="0"/>
        </a:spcAft>
        <a:buClrTx/>
        <a:buSzTx/>
        <a:buFontTx/>
        <a:buNone/>
        <a:tabLst/>
        <a:defRPr b="0" baseline="0" cap="none" i="0" spc="0" strike="noStrike" sz="9500" u="none">
          <a:solidFill>
            <a:srgbClr val="696464"/>
          </a:solidFill>
          <a:uFillTx/>
          <a:latin typeface="Franklin Gothic Book"/>
          <a:ea typeface="Franklin Gothic Book"/>
          <a:cs typeface="Franklin Gothic Book"/>
          <a:sym typeface="Franklin Gothic Book"/>
        </a:defRPr>
      </a:lvl3pPr>
      <a:lvl4pPr marL="0" marR="0" indent="0" algn="l" defTabSz="914400" rtl="0" latinLnBrk="0">
        <a:lnSpc>
          <a:spcPct val="100000"/>
        </a:lnSpc>
        <a:spcBef>
          <a:spcPts val="0"/>
        </a:spcBef>
        <a:spcAft>
          <a:spcPts val="0"/>
        </a:spcAft>
        <a:buClrTx/>
        <a:buSzTx/>
        <a:buFontTx/>
        <a:buNone/>
        <a:tabLst/>
        <a:defRPr b="0" baseline="0" cap="none" i="0" spc="0" strike="noStrike" sz="9500" u="none">
          <a:solidFill>
            <a:srgbClr val="696464"/>
          </a:solidFill>
          <a:uFillTx/>
          <a:latin typeface="Franklin Gothic Book"/>
          <a:ea typeface="Franklin Gothic Book"/>
          <a:cs typeface="Franklin Gothic Book"/>
          <a:sym typeface="Franklin Gothic Book"/>
        </a:defRPr>
      </a:lvl4pPr>
      <a:lvl5pPr marL="0" marR="0" indent="0" algn="l" defTabSz="914400" rtl="0" latinLnBrk="0">
        <a:lnSpc>
          <a:spcPct val="100000"/>
        </a:lnSpc>
        <a:spcBef>
          <a:spcPts val="0"/>
        </a:spcBef>
        <a:spcAft>
          <a:spcPts val="0"/>
        </a:spcAft>
        <a:buClrTx/>
        <a:buSzTx/>
        <a:buFontTx/>
        <a:buNone/>
        <a:tabLst/>
        <a:defRPr b="0" baseline="0" cap="none" i="0" spc="0" strike="noStrike" sz="9500" u="none">
          <a:solidFill>
            <a:srgbClr val="696464"/>
          </a:solidFill>
          <a:uFillTx/>
          <a:latin typeface="Franklin Gothic Book"/>
          <a:ea typeface="Franklin Gothic Book"/>
          <a:cs typeface="Franklin Gothic Book"/>
          <a:sym typeface="Franklin Gothic Book"/>
        </a:defRPr>
      </a:lvl5pPr>
      <a:lvl6pPr marL="0" marR="0" indent="0" algn="l" defTabSz="914400" rtl="0" latinLnBrk="0">
        <a:lnSpc>
          <a:spcPct val="100000"/>
        </a:lnSpc>
        <a:spcBef>
          <a:spcPts val="0"/>
        </a:spcBef>
        <a:spcAft>
          <a:spcPts val="0"/>
        </a:spcAft>
        <a:buClrTx/>
        <a:buSzTx/>
        <a:buFontTx/>
        <a:buNone/>
        <a:tabLst/>
        <a:defRPr b="0" baseline="0" cap="none" i="0" spc="0" strike="noStrike" sz="9500" u="none">
          <a:solidFill>
            <a:srgbClr val="696464"/>
          </a:solidFill>
          <a:uFillTx/>
          <a:latin typeface="Franklin Gothic Book"/>
          <a:ea typeface="Franklin Gothic Book"/>
          <a:cs typeface="Franklin Gothic Book"/>
          <a:sym typeface="Franklin Gothic Book"/>
        </a:defRPr>
      </a:lvl6pPr>
      <a:lvl7pPr marL="0" marR="0" indent="0" algn="l" defTabSz="914400" rtl="0" latinLnBrk="0">
        <a:lnSpc>
          <a:spcPct val="100000"/>
        </a:lnSpc>
        <a:spcBef>
          <a:spcPts val="0"/>
        </a:spcBef>
        <a:spcAft>
          <a:spcPts val="0"/>
        </a:spcAft>
        <a:buClrTx/>
        <a:buSzTx/>
        <a:buFontTx/>
        <a:buNone/>
        <a:tabLst/>
        <a:defRPr b="0" baseline="0" cap="none" i="0" spc="0" strike="noStrike" sz="9500" u="none">
          <a:solidFill>
            <a:srgbClr val="696464"/>
          </a:solidFill>
          <a:uFillTx/>
          <a:latin typeface="Franklin Gothic Book"/>
          <a:ea typeface="Franklin Gothic Book"/>
          <a:cs typeface="Franklin Gothic Book"/>
          <a:sym typeface="Franklin Gothic Book"/>
        </a:defRPr>
      </a:lvl7pPr>
      <a:lvl8pPr marL="0" marR="0" indent="0" algn="l" defTabSz="914400" rtl="0" latinLnBrk="0">
        <a:lnSpc>
          <a:spcPct val="100000"/>
        </a:lnSpc>
        <a:spcBef>
          <a:spcPts val="0"/>
        </a:spcBef>
        <a:spcAft>
          <a:spcPts val="0"/>
        </a:spcAft>
        <a:buClrTx/>
        <a:buSzTx/>
        <a:buFontTx/>
        <a:buNone/>
        <a:tabLst/>
        <a:defRPr b="0" baseline="0" cap="none" i="0" spc="0" strike="noStrike" sz="9500" u="none">
          <a:solidFill>
            <a:srgbClr val="696464"/>
          </a:solidFill>
          <a:uFillTx/>
          <a:latin typeface="Franklin Gothic Book"/>
          <a:ea typeface="Franklin Gothic Book"/>
          <a:cs typeface="Franklin Gothic Book"/>
          <a:sym typeface="Franklin Gothic Book"/>
        </a:defRPr>
      </a:lvl8pPr>
      <a:lvl9pPr marL="0" marR="0" indent="0" algn="l" defTabSz="914400" rtl="0" latinLnBrk="0">
        <a:lnSpc>
          <a:spcPct val="100000"/>
        </a:lnSpc>
        <a:spcBef>
          <a:spcPts val="0"/>
        </a:spcBef>
        <a:spcAft>
          <a:spcPts val="0"/>
        </a:spcAft>
        <a:buClrTx/>
        <a:buSzTx/>
        <a:buFontTx/>
        <a:buNone/>
        <a:tabLst/>
        <a:defRPr b="0" baseline="0" cap="none" i="0" spc="0" strike="noStrike" sz="9500" u="none">
          <a:solidFill>
            <a:srgbClr val="696464"/>
          </a:solidFill>
          <a:uFillTx/>
          <a:latin typeface="Franklin Gothic Book"/>
          <a:ea typeface="Franklin Gothic Book"/>
          <a:cs typeface="Franklin Gothic Book"/>
          <a:sym typeface="Franklin Gothic Book"/>
        </a:defRPr>
      </a:lvl9pPr>
    </p:titleStyle>
    <p:bodyStyle>
      <a:lvl1pPr marL="653128" marR="0" indent="-653128" algn="l" defTabSz="914400" rtl="0" latinLnBrk="0">
        <a:lnSpc>
          <a:spcPct val="100000"/>
        </a:lnSpc>
        <a:spcBef>
          <a:spcPts val="1300"/>
        </a:spcBef>
        <a:spcAft>
          <a:spcPts val="0"/>
        </a:spcAft>
        <a:buClr>
          <a:schemeClr val="accent1"/>
        </a:buClr>
        <a:buSzPct val="85000"/>
        <a:buFontTx/>
        <a:buChar char="●"/>
        <a:tabLst/>
        <a:defRPr b="0" baseline="0" cap="none" i="0" spc="0" strike="noStrike" sz="6200" u="none">
          <a:solidFill>
            <a:srgbClr val="000000"/>
          </a:solidFill>
          <a:uFillTx/>
          <a:latin typeface="Perpetua"/>
          <a:ea typeface="Perpetua"/>
          <a:cs typeface="Perpetua"/>
          <a:sym typeface="Perpetua"/>
        </a:defRPr>
      </a:lvl1pPr>
      <a:lvl2pPr marL="1354000" marR="0" indent="-592017" algn="l" defTabSz="914400" rtl="0" latinLnBrk="0">
        <a:lnSpc>
          <a:spcPct val="100000"/>
        </a:lnSpc>
        <a:spcBef>
          <a:spcPts val="1300"/>
        </a:spcBef>
        <a:spcAft>
          <a:spcPts val="0"/>
        </a:spcAft>
        <a:buClr>
          <a:schemeClr val="accent1"/>
        </a:buClr>
        <a:buSzPct val="85000"/>
        <a:buFontTx/>
        <a:buChar char="●"/>
        <a:tabLst/>
        <a:defRPr b="0" baseline="0" cap="none" i="0" spc="0" strike="noStrike" sz="6200" u="none">
          <a:solidFill>
            <a:srgbClr val="000000"/>
          </a:solidFill>
          <a:uFillTx/>
          <a:latin typeface="Perpetua"/>
          <a:ea typeface="Perpetua"/>
          <a:cs typeface="Perpetua"/>
          <a:sym typeface="Perpetua"/>
        </a:defRPr>
      </a:lvl2pPr>
      <a:lvl3pPr marL="2118131" marR="0" indent="-703020" algn="l" defTabSz="914400" rtl="0" latinLnBrk="0">
        <a:lnSpc>
          <a:spcPct val="100000"/>
        </a:lnSpc>
        <a:spcBef>
          <a:spcPts val="1300"/>
        </a:spcBef>
        <a:spcAft>
          <a:spcPts val="0"/>
        </a:spcAft>
        <a:buClr>
          <a:schemeClr val="accent1"/>
        </a:buClr>
        <a:buSzPct val="85000"/>
        <a:buFontTx/>
        <a:buChar char="●"/>
        <a:tabLst/>
        <a:defRPr b="0" baseline="0" cap="none" i="0" spc="0" strike="noStrike" sz="6200" u="none">
          <a:solidFill>
            <a:srgbClr val="000000"/>
          </a:solidFill>
          <a:uFillTx/>
          <a:latin typeface="Perpetua"/>
          <a:ea typeface="Perpetua"/>
          <a:cs typeface="Perpetua"/>
          <a:sym typeface="Perpetua"/>
        </a:defRPr>
      </a:lvl3pPr>
      <a:lvl4pPr marL="2771260" marR="0" indent="-703020" algn="l" defTabSz="914400" rtl="0" latinLnBrk="0">
        <a:lnSpc>
          <a:spcPct val="100000"/>
        </a:lnSpc>
        <a:spcBef>
          <a:spcPts val="1300"/>
        </a:spcBef>
        <a:spcAft>
          <a:spcPts val="0"/>
        </a:spcAft>
        <a:buClr>
          <a:schemeClr val="accent1"/>
        </a:buClr>
        <a:buSzPct val="80000"/>
        <a:buFontTx/>
        <a:buChar char="●"/>
        <a:tabLst/>
        <a:defRPr b="0" baseline="0" cap="none" i="0" spc="0" strike="noStrike" sz="6200" u="none">
          <a:solidFill>
            <a:srgbClr val="000000"/>
          </a:solidFill>
          <a:uFillTx/>
          <a:latin typeface="Perpetua"/>
          <a:ea typeface="Perpetua"/>
          <a:cs typeface="Perpetua"/>
          <a:sym typeface="Perpetua"/>
        </a:defRPr>
      </a:lvl4pPr>
      <a:lvl5pPr marL="3424388" marR="0" indent="-703020" algn="l" defTabSz="914400" rtl="0" latinLnBrk="0">
        <a:lnSpc>
          <a:spcPct val="100000"/>
        </a:lnSpc>
        <a:spcBef>
          <a:spcPts val="1300"/>
        </a:spcBef>
        <a:spcAft>
          <a:spcPts val="0"/>
        </a:spcAft>
        <a:buClr>
          <a:schemeClr val="accent1"/>
        </a:buClr>
        <a:buSzPct val="100000"/>
        <a:buFontTx/>
        <a:buChar char="o"/>
        <a:tabLst/>
        <a:defRPr b="0" baseline="0" cap="none" i="0" spc="0" strike="noStrike" sz="6200" u="none">
          <a:solidFill>
            <a:srgbClr val="000000"/>
          </a:solidFill>
          <a:uFillTx/>
          <a:latin typeface="Perpetua"/>
          <a:ea typeface="Perpetua"/>
          <a:cs typeface="Perpetua"/>
          <a:sym typeface="Perpetua"/>
        </a:defRPr>
      </a:lvl5pPr>
      <a:lvl6pPr marL="4159263" marR="0" indent="-784767" algn="l" defTabSz="914400" rtl="0" latinLnBrk="0">
        <a:lnSpc>
          <a:spcPct val="100000"/>
        </a:lnSpc>
        <a:spcBef>
          <a:spcPts val="1300"/>
        </a:spcBef>
        <a:spcAft>
          <a:spcPts val="0"/>
        </a:spcAft>
        <a:buClr>
          <a:schemeClr val="accent1"/>
        </a:buClr>
        <a:buSzPct val="100000"/>
        <a:buFontTx/>
        <a:buChar char="•"/>
        <a:tabLst/>
        <a:defRPr b="0" baseline="0" cap="none" i="0" spc="0" strike="noStrike" sz="6200" u="none">
          <a:solidFill>
            <a:srgbClr val="000000"/>
          </a:solidFill>
          <a:uFillTx/>
          <a:latin typeface="Perpetua"/>
          <a:ea typeface="Perpetua"/>
          <a:cs typeface="Perpetua"/>
          <a:sym typeface="Perpetua"/>
        </a:defRPr>
      </a:lvl6pPr>
      <a:lvl7pPr marL="4812391" marR="0" indent="-784767" algn="l" defTabSz="914400" rtl="0" latinLnBrk="0">
        <a:lnSpc>
          <a:spcPct val="100000"/>
        </a:lnSpc>
        <a:spcBef>
          <a:spcPts val="1300"/>
        </a:spcBef>
        <a:spcAft>
          <a:spcPts val="0"/>
        </a:spcAft>
        <a:buClr>
          <a:schemeClr val="accent1"/>
        </a:buClr>
        <a:buSzPct val="100000"/>
        <a:buFontTx/>
        <a:buChar char="•"/>
        <a:tabLst/>
        <a:defRPr b="0" baseline="0" cap="none" i="0" spc="0" strike="noStrike" sz="6200" u="none">
          <a:solidFill>
            <a:srgbClr val="000000"/>
          </a:solidFill>
          <a:uFillTx/>
          <a:latin typeface="Perpetua"/>
          <a:ea typeface="Perpetua"/>
          <a:cs typeface="Perpetua"/>
          <a:sym typeface="Perpetua"/>
        </a:defRPr>
      </a:lvl7pPr>
      <a:lvl8pPr marL="5465521" marR="0" indent="-784767" algn="l" defTabSz="914400" rtl="0" latinLnBrk="0">
        <a:lnSpc>
          <a:spcPct val="100000"/>
        </a:lnSpc>
        <a:spcBef>
          <a:spcPts val="1300"/>
        </a:spcBef>
        <a:spcAft>
          <a:spcPts val="0"/>
        </a:spcAft>
        <a:buClr>
          <a:schemeClr val="accent1"/>
        </a:buClr>
        <a:buSzPct val="100000"/>
        <a:buFontTx/>
        <a:buChar char="•"/>
        <a:tabLst/>
        <a:defRPr b="0" baseline="0" cap="none" i="0" spc="0" strike="noStrike" sz="6200" u="none">
          <a:solidFill>
            <a:srgbClr val="000000"/>
          </a:solidFill>
          <a:uFillTx/>
          <a:latin typeface="Perpetua"/>
          <a:ea typeface="Perpetua"/>
          <a:cs typeface="Perpetua"/>
          <a:sym typeface="Perpetua"/>
        </a:defRPr>
      </a:lvl8pPr>
      <a:lvl9pPr marL="6118649" marR="0" indent="-784767" algn="l" defTabSz="914400" rtl="0" latinLnBrk="0">
        <a:lnSpc>
          <a:spcPct val="100000"/>
        </a:lnSpc>
        <a:spcBef>
          <a:spcPts val="1300"/>
        </a:spcBef>
        <a:spcAft>
          <a:spcPts val="0"/>
        </a:spcAft>
        <a:buClr>
          <a:schemeClr val="accent1"/>
        </a:buClr>
        <a:buSzPct val="100000"/>
        <a:buFontTx/>
        <a:buChar char="•"/>
        <a:tabLst/>
        <a:defRPr b="0" baseline="0" cap="none" i="0" spc="0" strike="noStrike" sz="6200" u="none">
          <a:solidFill>
            <a:srgbClr val="000000"/>
          </a:solidFill>
          <a:uFillTx/>
          <a:latin typeface="Perpetua"/>
          <a:ea typeface="Perpetua"/>
          <a:cs typeface="Perpetua"/>
          <a:sym typeface="Perpetua"/>
        </a:defRPr>
      </a:lvl9pPr>
    </p:bodyStyle>
    <p:otherStyle>
      <a:lvl1pPr marL="0" marR="0" indent="0" algn="ctr" defTabSz="2438337" rtl="0" latinLnBrk="0">
        <a:lnSpc>
          <a:spcPct val="100000"/>
        </a:lnSpc>
        <a:spcBef>
          <a:spcPts val="0"/>
        </a:spcBef>
        <a:spcAft>
          <a:spcPts val="0"/>
        </a:spcAft>
        <a:buClrTx/>
        <a:buSzTx/>
        <a:buFontTx/>
        <a:buNone/>
        <a:tabLst/>
        <a:defRPr b="0" baseline="0" cap="none" i="0" spc="0" strike="noStrike" sz="3300" u="none">
          <a:solidFill>
            <a:schemeClr val="tx1"/>
          </a:solidFill>
          <a:uFillTx/>
          <a:latin typeface="+mn-lt"/>
          <a:ea typeface="+mn-ea"/>
          <a:cs typeface="+mn-cs"/>
          <a:sym typeface="Franklin Gothic Book"/>
        </a:defRPr>
      </a:lvl1pPr>
      <a:lvl2pPr marL="0" marR="0" indent="0" algn="ctr" defTabSz="2438337" rtl="0" latinLnBrk="0">
        <a:lnSpc>
          <a:spcPct val="100000"/>
        </a:lnSpc>
        <a:spcBef>
          <a:spcPts val="0"/>
        </a:spcBef>
        <a:spcAft>
          <a:spcPts val="0"/>
        </a:spcAft>
        <a:buClrTx/>
        <a:buSzTx/>
        <a:buFontTx/>
        <a:buNone/>
        <a:tabLst/>
        <a:defRPr b="0" baseline="0" cap="none" i="0" spc="0" strike="noStrike" sz="3300" u="none">
          <a:solidFill>
            <a:schemeClr val="tx1"/>
          </a:solidFill>
          <a:uFillTx/>
          <a:latin typeface="+mn-lt"/>
          <a:ea typeface="+mn-ea"/>
          <a:cs typeface="+mn-cs"/>
          <a:sym typeface="Franklin Gothic Book"/>
        </a:defRPr>
      </a:lvl2pPr>
      <a:lvl3pPr marL="0" marR="0" indent="0" algn="ctr" defTabSz="2438337" rtl="0" latinLnBrk="0">
        <a:lnSpc>
          <a:spcPct val="100000"/>
        </a:lnSpc>
        <a:spcBef>
          <a:spcPts val="0"/>
        </a:spcBef>
        <a:spcAft>
          <a:spcPts val="0"/>
        </a:spcAft>
        <a:buClrTx/>
        <a:buSzTx/>
        <a:buFontTx/>
        <a:buNone/>
        <a:tabLst/>
        <a:defRPr b="0" baseline="0" cap="none" i="0" spc="0" strike="noStrike" sz="3300" u="none">
          <a:solidFill>
            <a:schemeClr val="tx1"/>
          </a:solidFill>
          <a:uFillTx/>
          <a:latin typeface="+mn-lt"/>
          <a:ea typeface="+mn-ea"/>
          <a:cs typeface="+mn-cs"/>
          <a:sym typeface="Franklin Gothic Book"/>
        </a:defRPr>
      </a:lvl3pPr>
      <a:lvl4pPr marL="0" marR="0" indent="0" algn="ctr" defTabSz="2438337" rtl="0" latinLnBrk="0">
        <a:lnSpc>
          <a:spcPct val="100000"/>
        </a:lnSpc>
        <a:spcBef>
          <a:spcPts val="0"/>
        </a:spcBef>
        <a:spcAft>
          <a:spcPts val="0"/>
        </a:spcAft>
        <a:buClrTx/>
        <a:buSzTx/>
        <a:buFontTx/>
        <a:buNone/>
        <a:tabLst/>
        <a:defRPr b="0" baseline="0" cap="none" i="0" spc="0" strike="noStrike" sz="3300" u="none">
          <a:solidFill>
            <a:schemeClr val="tx1"/>
          </a:solidFill>
          <a:uFillTx/>
          <a:latin typeface="+mn-lt"/>
          <a:ea typeface="+mn-ea"/>
          <a:cs typeface="+mn-cs"/>
          <a:sym typeface="Franklin Gothic Book"/>
        </a:defRPr>
      </a:lvl4pPr>
      <a:lvl5pPr marL="0" marR="0" indent="0" algn="ctr" defTabSz="2438337" rtl="0" latinLnBrk="0">
        <a:lnSpc>
          <a:spcPct val="100000"/>
        </a:lnSpc>
        <a:spcBef>
          <a:spcPts val="0"/>
        </a:spcBef>
        <a:spcAft>
          <a:spcPts val="0"/>
        </a:spcAft>
        <a:buClrTx/>
        <a:buSzTx/>
        <a:buFontTx/>
        <a:buNone/>
        <a:tabLst/>
        <a:defRPr b="0" baseline="0" cap="none" i="0" spc="0" strike="noStrike" sz="3300" u="none">
          <a:solidFill>
            <a:schemeClr val="tx1"/>
          </a:solidFill>
          <a:uFillTx/>
          <a:latin typeface="+mn-lt"/>
          <a:ea typeface="+mn-ea"/>
          <a:cs typeface="+mn-cs"/>
          <a:sym typeface="Franklin Gothic Book"/>
        </a:defRPr>
      </a:lvl5pPr>
      <a:lvl6pPr marL="0" marR="0" indent="0" algn="ctr" defTabSz="2438337" rtl="0" latinLnBrk="0">
        <a:lnSpc>
          <a:spcPct val="100000"/>
        </a:lnSpc>
        <a:spcBef>
          <a:spcPts val="0"/>
        </a:spcBef>
        <a:spcAft>
          <a:spcPts val="0"/>
        </a:spcAft>
        <a:buClrTx/>
        <a:buSzTx/>
        <a:buFontTx/>
        <a:buNone/>
        <a:tabLst/>
        <a:defRPr b="0" baseline="0" cap="none" i="0" spc="0" strike="noStrike" sz="3300" u="none">
          <a:solidFill>
            <a:schemeClr val="tx1"/>
          </a:solidFill>
          <a:uFillTx/>
          <a:latin typeface="+mn-lt"/>
          <a:ea typeface="+mn-ea"/>
          <a:cs typeface="+mn-cs"/>
          <a:sym typeface="Franklin Gothic Book"/>
        </a:defRPr>
      </a:lvl6pPr>
      <a:lvl7pPr marL="0" marR="0" indent="0" algn="ctr" defTabSz="2438337" rtl="0" latinLnBrk="0">
        <a:lnSpc>
          <a:spcPct val="100000"/>
        </a:lnSpc>
        <a:spcBef>
          <a:spcPts val="0"/>
        </a:spcBef>
        <a:spcAft>
          <a:spcPts val="0"/>
        </a:spcAft>
        <a:buClrTx/>
        <a:buSzTx/>
        <a:buFontTx/>
        <a:buNone/>
        <a:tabLst/>
        <a:defRPr b="0" baseline="0" cap="none" i="0" spc="0" strike="noStrike" sz="3300" u="none">
          <a:solidFill>
            <a:schemeClr val="tx1"/>
          </a:solidFill>
          <a:uFillTx/>
          <a:latin typeface="+mn-lt"/>
          <a:ea typeface="+mn-ea"/>
          <a:cs typeface="+mn-cs"/>
          <a:sym typeface="Franklin Gothic Book"/>
        </a:defRPr>
      </a:lvl7pPr>
      <a:lvl8pPr marL="0" marR="0" indent="0" algn="ctr" defTabSz="2438337" rtl="0" latinLnBrk="0">
        <a:lnSpc>
          <a:spcPct val="100000"/>
        </a:lnSpc>
        <a:spcBef>
          <a:spcPts val="0"/>
        </a:spcBef>
        <a:spcAft>
          <a:spcPts val="0"/>
        </a:spcAft>
        <a:buClrTx/>
        <a:buSzTx/>
        <a:buFontTx/>
        <a:buNone/>
        <a:tabLst/>
        <a:defRPr b="0" baseline="0" cap="none" i="0" spc="0" strike="noStrike" sz="3300" u="none">
          <a:solidFill>
            <a:schemeClr val="tx1"/>
          </a:solidFill>
          <a:uFillTx/>
          <a:latin typeface="+mn-lt"/>
          <a:ea typeface="+mn-ea"/>
          <a:cs typeface="+mn-cs"/>
          <a:sym typeface="Franklin Gothic Book"/>
        </a:defRPr>
      </a:lvl8pPr>
      <a:lvl9pPr marL="0" marR="0" indent="0" algn="ctr" defTabSz="2438337" rtl="0" latinLnBrk="0">
        <a:lnSpc>
          <a:spcPct val="100000"/>
        </a:lnSpc>
        <a:spcBef>
          <a:spcPts val="0"/>
        </a:spcBef>
        <a:spcAft>
          <a:spcPts val="0"/>
        </a:spcAft>
        <a:buClrTx/>
        <a:buSzTx/>
        <a:buFontTx/>
        <a:buNone/>
        <a:tabLst/>
        <a:defRPr b="0" baseline="0" cap="none" i="0" spc="0" strike="noStrike" sz="3300" u="none">
          <a:solidFill>
            <a:schemeClr val="tx1"/>
          </a:solidFill>
          <a:uFillTx/>
          <a:latin typeface="+mn-lt"/>
          <a:ea typeface="+mn-ea"/>
          <a:cs typeface="+mn-cs"/>
          <a:sym typeface="Franklin Gothic Boo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tif"/><Relationship Id="rId3" Type="http://schemas.openxmlformats.org/officeDocument/2006/relationships/image" Target="../media/image2.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People with Learning Disabilities in the Pandemic"/>
          <p:cNvSpPr txBox="1"/>
          <p:nvPr>
            <p:ph type="body" sz="quarter" idx="1"/>
          </p:nvPr>
        </p:nvSpPr>
        <p:spPr>
          <a:xfrm>
            <a:off x="1119111" y="7072314"/>
            <a:ext cx="21971002" cy="636980"/>
          </a:xfrm>
          <a:prstGeom prst="rect">
            <a:avLst/>
          </a:prstGeom>
        </p:spPr>
        <p:txBody>
          <a:bodyPr/>
          <a:lstStyle>
            <a:lvl1pPr>
              <a:lnSpc>
                <a:spcPct val="90000"/>
              </a:lnSpc>
            </a:lvl1pPr>
          </a:lstStyle>
          <a:p>
            <a:pPr/>
            <a:r>
              <a:t>People with Learning Disabilities in the Pandemic</a:t>
            </a:r>
          </a:p>
        </p:txBody>
      </p:sp>
      <p:sp>
        <p:nvSpPr>
          <p:cNvPr id="139" name="DEALING WITH COVID, COPING WITH LOCKDOWN &amp; RECOVERY"/>
          <p:cNvSpPr txBox="1"/>
          <p:nvPr>
            <p:ph type="title"/>
          </p:nvPr>
        </p:nvSpPr>
        <p:spPr>
          <a:xfrm>
            <a:off x="1206495" y="2574990"/>
            <a:ext cx="21971006" cy="4648203"/>
          </a:xfrm>
          <a:prstGeom prst="rect">
            <a:avLst/>
          </a:prstGeom>
        </p:spPr>
        <p:txBody>
          <a:bodyPr/>
          <a:lstStyle>
            <a:lvl1pPr defTabSz="2365187">
              <a:defRPr spc="-300" sz="11200"/>
            </a:lvl1pPr>
          </a:lstStyle>
          <a:p>
            <a:pPr/>
            <a:r>
              <a:t>Dealing with Covid, coping with Lockdown and Recovery </a:t>
            </a:r>
          </a:p>
        </p:txBody>
      </p:sp>
      <p:sp>
        <p:nvSpPr>
          <p:cNvPr id="140" name="Vicky Green, Surviving through Story"/>
          <p:cNvSpPr txBox="1"/>
          <p:nvPr>
            <p:ph type="body" idx="21"/>
          </p:nvPr>
        </p:nvSpPr>
        <p:spPr>
          <a:xfrm>
            <a:off x="404730" y="11358594"/>
            <a:ext cx="21971002" cy="1905002"/>
          </a:xfrm>
          <a:prstGeom prst="rect">
            <a:avLst/>
          </a:prstGeom>
          <a:extLst>
            <a:ext uri="{C572A759-6A51-4108-AA02-DFA0A04FC94B}">
              <ma14:wrappingTextBoxFlag xmlns:ma14="http://schemas.microsoft.com/office/mac/drawingml/2011/main" val="1"/>
            </a:ext>
          </a:extLst>
        </p:spPr>
        <p:txBody>
          <a:bodyPr/>
          <a:lstStyle/>
          <a:p>
            <a:pPr/>
            <a:r>
              <a:t>Vicky Green, Surviving through Story</a:t>
            </a:r>
          </a:p>
        </p:txBody>
      </p:sp>
      <p:sp>
        <p:nvSpPr>
          <p:cNvPr id="141" name="Slide Number Placeholder 4"/>
          <p:cNvSpPr txBox="1"/>
          <p:nvPr>
            <p:ph type="sldNum" sz="quarter" idx="2"/>
          </p:nvPr>
        </p:nvSpPr>
        <p:spPr>
          <a:xfrm>
            <a:off x="390143" y="12636017"/>
            <a:ext cx="1219201" cy="48356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2" name="Image" descr="Image"/>
          <p:cNvPicPr>
            <a:picLocks noChangeAspect="1"/>
          </p:cNvPicPr>
          <p:nvPr/>
        </p:nvPicPr>
        <p:blipFill>
          <a:blip r:embed="rId2">
            <a:extLst/>
          </a:blip>
          <a:stretch>
            <a:fillRect/>
          </a:stretch>
        </p:blipFill>
        <p:spPr>
          <a:xfrm>
            <a:off x="18096527" y="6587206"/>
            <a:ext cx="5635897" cy="5635897"/>
          </a:xfrm>
          <a:prstGeom prst="rect">
            <a:avLst/>
          </a:prstGeom>
          <a:ln w="12700">
            <a:miter lim="400000"/>
          </a:ln>
        </p:spPr>
      </p:pic>
      <p:pic>
        <p:nvPicPr>
          <p:cNvPr id="143" name="Image" descr="Image"/>
          <p:cNvPicPr>
            <a:picLocks noChangeAspect="1"/>
          </p:cNvPicPr>
          <p:nvPr/>
        </p:nvPicPr>
        <p:blipFill>
          <a:blip r:embed="rId3">
            <a:extLst/>
          </a:blip>
          <a:stretch>
            <a:fillRect/>
          </a:stretch>
        </p:blipFill>
        <p:spPr>
          <a:xfrm>
            <a:off x="1682965" y="7881154"/>
            <a:ext cx="3048001" cy="30480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About this presentation"/>
          <p:cNvSpPr txBox="1"/>
          <p:nvPr>
            <p:ph type="title"/>
          </p:nvPr>
        </p:nvSpPr>
        <p:spPr>
          <a:prstGeom prst="rect">
            <a:avLst/>
          </a:prstGeom>
        </p:spPr>
        <p:txBody>
          <a:bodyPr/>
          <a:lstStyle/>
          <a:p>
            <a:pPr/>
            <a:r>
              <a:t>About this presentation</a:t>
            </a:r>
          </a:p>
        </p:txBody>
      </p:sp>
      <p:sp>
        <p:nvSpPr>
          <p:cNvPr id="146" name="Information about people with learning disabilities and COVI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889000" indent="-889000">
              <a:lnSpc>
                <a:spcPct val="90000"/>
              </a:lnSpc>
              <a:buSzPct val="100000"/>
              <a:buAutoNum type="arabicPeriod" startAt="1"/>
              <a:defRPr>
                <a:latin typeface="Times New Roman"/>
                <a:ea typeface="Times New Roman"/>
                <a:cs typeface="Times New Roman"/>
                <a:sym typeface="Times New Roman"/>
              </a:defRPr>
            </a:pPr>
            <a:r>
              <a:t>Information about people with learning disabilities and COVID</a:t>
            </a:r>
          </a:p>
          <a:p>
            <a:pPr marL="889000" indent="-889000">
              <a:lnSpc>
                <a:spcPct val="90000"/>
              </a:lnSpc>
              <a:buSzPct val="100000"/>
              <a:buAutoNum type="arabicPeriod" startAt="1"/>
              <a:defRPr>
                <a:latin typeface="Times New Roman"/>
                <a:ea typeface="Times New Roman"/>
                <a:cs typeface="Times New Roman"/>
                <a:sym typeface="Times New Roman"/>
              </a:defRPr>
            </a:pPr>
            <a:r>
              <a:t>Lockdown - how it has hit us</a:t>
            </a:r>
          </a:p>
          <a:p>
            <a:pPr marL="889000" indent="-889000">
              <a:lnSpc>
                <a:spcPct val="90000"/>
              </a:lnSpc>
              <a:buSzPct val="100000"/>
              <a:buAutoNum type="arabicPeriod" startAt="1"/>
              <a:defRPr>
                <a:latin typeface="Times New Roman"/>
                <a:ea typeface="Times New Roman"/>
                <a:cs typeface="Times New Roman"/>
                <a:sym typeface="Times New Roman"/>
              </a:defRPr>
            </a:pPr>
            <a:r>
              <a:t>How the pandemic affected us, our family and friends</a:t>
            </a:r>
          </a:p>
          <a:p>
            <a:pPr marL="889000" indent="-889000">
              <a:lnSpc>
                <a:spcPct val="90000"/>
              </a:lnSpc>
              <a:buSzPct val="100000"/>
              <a:buAutoNum type="arabicPeriod" startAt="1"/>
              <a:defRPr>
                <a:latin typeface="Times New Roman"/>
                <a:ea typeface="Times New Roman"/>
                <a:cs typeface="Times New Roman"/>
                <a:sym typeface="Times New Roman"/>
              </a:defRPr>
            </a:pPr>
            <a:r>
              <a:t>Coming to terms and coping</a:t>
            </a:r>
          </a:p>
          <a:p>
            <a:pPr marL="889000" indent="-889000">
              <a:lnSpc>
                <a:spcPct val="90000"/>
              </a:lnSpc>
              <a:buSzPct val="100000"/>
              <a:buAutoNum type="arabicPeriod" startAt="1"/>
              <a:defRPr>
                <a:latin typeface="Times New Roman"/>
                <a:ea typeface="Times New Roman"/>
                <a:cs typeface="Times New Roman"/>
                <a:sym typeface="Times New Roman"/>
              </a:defRPr>
            </a:pPr>
            <a:r>
              <a:t>How Covid is spreading </a:t>
            </a:r>
          </a:p>
          <a:p>
            <a:pPr marL="889000" indent="-889000">
              <a:lnSpc>
                <a:spcPct val="90000"/>
              </a:lnSpc>
              <a:buSzPct val="100000"/>
              <a:buAutoNum type="arabicPeriod" startAt="1"/>
              <a:defRPr>
                <a:latin typeface="Times New Roman"/>
                <a:ea typeface="Times New Roman"/>
                <a:cs typeface="Times New Roman"/>
                <a:sym typeface="Times New Roman"/>
              </a:defRPr>
            </a:pPr>
            <a:r>
              <a:t>De</a:t>
            </a:r>
            <a:r>
              <a:t>aling with grief</a:t>
            </a:r>
          </a:p>
          <a:p>
            <a:pPr marL="889000" indent="-889000">
              <a:lnSpc>
                <a:spcPct val="90000"/>
              </a:lnSpc>
              <a:buSzPct val="100000"/>
              <a:buAutoNum type="arabicPeriod" startAt="1"/>
              <a:defRPr>
                <a:latin typeface="Times New Roman"/>
                <a:ea typeface="Times New Roman"/>
                <a:cs typeface="Times New Roman"/>
                <a:sym typeface="Times New Roman"/>
              </a:defRPr>
            </a:pPr>
            <a:r>
              <a:t>Vaccines and how we cope</a:t>
            </a:r>
          </a:p>
          <a:p>
            <a:pPr marL="889000" indent="-889000">
              <a:lnSpc>
                <a:spcPct val="90000"/>
              </a:lnSpc>
              <a:buSzPct val="100000"/>
              <a:buAutoNum type="arabicPeriod" startAt="1"/>
              <a:defRPr>
                <a:latin typeface="Times New Roman"/>
                <a:ea typeface="Times New Roman"/>
                <a:cs typeface="Times New Roman"/>
                <a:sym typeface="Times New Roman"/>
              </a:defRPr>
            </a:pPr>
            <a:r>
              <a:t>Recovery - coming back to normal</a:t>
            </a:r>
          </a:p>
        </p:txBody>
      </p:sp>
      <p:sp>
        <p:nvSpPr>
          <p:cNvPr id="147" name="Slide Number Placeholder 4"/>
          <p:cNvSpPr txBox="1"/>
          <p:nvPr>
            <p:ph type="sldNum" sz="quarter" idx="2"/>
          </p:nvPr>
        </p:nvSpPr>
        <p:spPr>
          <a:xfrm>
            <a:off x="390143" y="12636017"/>
            <a:ext cx="1219201" cy="48356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8" name="Text"/>
          <p:cNvSpPr txBox="1"/>
          <p:nvPr/>
        </p:nvSpPr>
        <p:spPr>
          <a:xfrm>
            <a:off x="18999267" y="7712684"/>
            <a:ext cx="650935" cy="447041"/>
          </a:xfrm>
          <a:prstGeom prst="rect">
            <a:avLst/>
          </a:prstGeom>
          <a:ln w="12700">
            <a:miter lim="400000"/>
          </a:ln>
        </p:spPr>
        <p:txBody>
          <a:bodyPr wrap="none" lIns="45719" rIns="45719">
            <a:spAutoFit/>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Recovery - getting back to normal. Add in your ideas and pictures"/>
          <p:cNvSpPr txBox="1"/>
          <p:nvPr>
            <p:ph type="title"/>
          </p:nvPr>
        </p:nvSpPr>
        <p:spPr>
          <a:xfrm>
            <a:off x="1206495" y="4533900"/>
            <a:ext cx="21971006" cy="4648200"/>
          </a:xfrm>
          <a:prstGeom prst="rect">
            <a:avLst/>
          </a:prstGeom>
        </p:spPr>
        <p:txBody>
          <a:bodyPr/>
          <a:lstStyle>
            <a:lvl1pPr defTabSz="2365187">
              <a:defRPr spc="-300" sz="11200"/>
            </a:lvl1pPr>
          </a:lstStyle>
          <a:p>
            <a:pPr/>
            <a:r>
              <a:t>Recovery - getting back to normal. </a:t>
            </a:r>
          </a:p>
        </p:txBody>
      </p:sp>
      <p:sp>
        <p:nvSpPr>
          <p:cNvPr id="151" name="Slide Number Placeholder 2"/>
          <p:cNvSpPr txBox="1"/>
          <p:nvPr>
            <p:ph type="sldNum" sz="quarter" idx="2"/>
          </p:nvPr>
        </p:nvSpPr>
        <p:spPr>
          <a:xfrm>
            <a:off x="12001499" y="13030749"/>
            <a:ext cx="368506" cy="48356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2" name="Image" descr="Image"/>
          <p:cNvPicPr>
            <a:picLocks noChangeAspect="1"/>
          </p:cNvPicPr>
          <p:nvPr/>
        </p:nvPicPr>
        <p:blipFill>
          <a:blip r:embed="rId2">
            <a:extLst/>
          </a:blip>
          <a:stretch>
            <a:fillRect/>
          </a:stretch>
        </p:blipFill>
        <p:spPr>
          <a:xfrm>
            <a:off x="7199331" y="599552"/>
            <a:ext cx="9985338" cy="559179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7"/>
          <p:cNvSpPr txBox="1"/>
          <p:nvPr>
            <p:ph type="title"/>
          </p:nvPr>
        </p:nvSpPr>
        <p:spPr>
          <a:prstGeom prst="rect">
            <a:avLst/>
          </a:prstGeom>
        </p:spPr>
        <p:txBody>
          <a:bodyPr/>
          <a:lstStyle>
            <a:lvl1pPr defTabSz="713231">
              <a:defRPr sz="7410"/>
            </a:lvl1pPr>
          </a:lstStyle>
          <a:p>
            <a:pPr/>
            <a:r>
              <a:t>Recovery - getting back to normal October 2021  </a:t>
            </a:r>
          </a:p>
        </p:txBody>
      </p:sp>
      <p:sp>
        <p:nvSpPr>
          <p:cNvPr id="155" name="Slide Number Placeholder 2"/>
          <p:cNvSpPr txBox="1"/>
          <p:nvPr>
            <p:ph type="sldNum" sz="quarter" idx="2"/>
          </p:nvPr>
        </p:nvSpPr>
        <p:spPr>
          <a:xfrm>
            <a:off x="568692" y="12636017"/>
            <a:ext cx="862104" cy="48356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6" name="Content Placeholder 8"/>
          <p:cNvSpPr txBox="1"/>
          <p:nvPr>
            <p:ph type="body" idx="1"/>
          </p:nvPr>
        </p:nvSpPr>
        <p:spPr>
          <a:xfrm>
            <a:off x="2547870" y="3500413"/>
            <a:ext cx="20726401" cy="9144001"/>
          </a:xfrm>
          <a:prstGeom prst="rect">
            <a:avLst/>
          </a:prstGeom>
        </p:spPr>
        <p:txBody>
          <a:bodyPr/>
          <a:lstStyle/>
          <a:p>
            <a:pPr>
              <a:buSzTx/>
              <a:buFont typeface="Wingdings 2"/>
              <a:buNone/>
            </a:pPr>
            <a:r>
              <a:t>The truth is that we don’t know we are going to get back to normal as the infection  rate is still very high and we aren’t sure how things are going to end up.</a:t>
            </a:r>
          </a:p>
          <a:p>
            <a:pPr>
              <a:buSzTx/>
              <a:buFont typeface="Wingdings 2"/>
              <a:buNone/>
            </a:pPr>
          </a:p>
          <a:p>
            <a:pPr>
              <a:buSzTx/>
              <a:buFont typeface="Wingdings 2"/>
              <a:buNone/>
            </a:pPr>
            <a:r>
              <a:t>What are your experiences? </a:t>
            </a:r>
          </a:p>
          <a:p>
            <a:pPr>
              <a:buSzTx/>
              <a:buFont typeface="Wingdings 2"/>
              <a:buNone/>
            </a:pPr>
            <a:r>
              <a:t>Let’s discuss</a:t>
            </a:r>
          </a:p>
        </p:txBody>
      </p:sp>
      <p:sp>
        <p:nvSpPr>
          <p:cNvPr id="157" name="How do you decide"/>
          <p:cNvSpPr txBox="1"/>
          <p:nvPr/>
        </p:nvSpPr>
        <p:spPr>
          <a:xfrm>
            <a:off x="1307705" y="2500282"/>
            <a:ext cx="21879561" cy="98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653128" indent="-653128" defTabSz="914400">
              <a:spcBef>
                <a:spcPts val="1300"/>
              </a:spcBef>
              <a:defRPr i="1" sz="6200"/>
            </a:lvl1pPr>
          </a:lstStyle>
          <a:p>
            <a:pPr/>
            <a:r>
              <a:t>How can we get things back to normal ?</a:t>
            </a:r>
          </a:p>
        </p:txBody>
      </p:sp>
      <p:pic>
        <p:nvPicPr>
          <p:cNvPr id="158" name="Picture 5" descr="Picture 5"/>
          <p:cNvPicPr>
            <a:picLocks noChangeAspect="1"/>
          </p:cNvPicPr>
          <p:nvPr/>
        </p:nvPicPr>
        <p:blipFill>
          <a:blip r:embed="rId2">
            <a:extLst/>
          </a:blip>
          <a:stretch>
            <a:fillRect/>
          </a:stretch>
        </p:blipFill>
        <p:spPr>
          <a:xfrm>
            <a:off x="19335799" y="5733829"/>
            <a:ext cx="4143405" cy="5174101"/>
          </a:xfrm>
          <a:prstGeom prst="rect">
            <a:avLst/>
          </a:prstGeom>
          <a:ln w="12700">
            <a:miter lim="400000"/>
          </a:ln>
        </p:spPr>
      </p:pic>
      <p:pic>
        <p:nvPicPr>
          <p:cNvPr id="159" name="Image" descr="Image"/>
          <p:cNvPicPr>
            <a:picLocks noChangeAspect="1"/>
          </p:cNvPicPr>
          <p:nvPr/>
        </p:nvPicPr>
        <p:blipFill>
          <a:blip r:embed="rId3">
            <a:extLst/>
          </a:blip>
          <a:stretch>
            <a:fillRect/>
          </a:stretch>
        </p:blipFill>
        <p:spPr>
          <a:xfrm>
            <a:off x="12160897" y="7075390"/>
            <a:ext cx="4264761" cy="42647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Equity">
  <a:themeElements>
    <a:clrScheme name="Equity">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Equity">
      <a:majorFont>
        <a:latin typeface="Helvetica"/>
        <a:ea typeface="Helvetica"/>
        <a:cs typeface="Helvetica"/>
      </a:majorFont>
      <a:minorFont>
        <a:latin typeface="Helvetica Neue"/>
        <a:ea typeface="Helvetica Neue"/>
        <a:cs typeface="Helvetica Neue"/>
      </a:minorFont>
    </a:fontScheme>
    <a:fmtScheme name="Equ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Perpetua"/>
            <a:ea typeface="Perpetua"/>
            <a:cs typeface="Perpetua"/>
            <a:sym typeface="Perpet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Perpetua"/>
            <a:ea typeface="Perpetua"/>
            <a:cs typeface="Perpetua"/>
            <a:sym typeface="Perpet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Equity">
  <a:themeElements>
    <a:clrScheme name="Equity">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Equity">
      <a:majorFont>
        <a:latin typeface="Helvetica"/>
        <a:ea typeface="Helvetica"/>
        <a:cs typeface="Helvetica"/>
      </a:majorFont>
      <a:minorFont>
        <a:latin typeface="Helvetica Neue"/>
        <a:ea typeface="Helvetica Neue"/>
        <a:cs typeface="Helvetica Neue"/>
      </a:minorFont>
    </a:fontScheme>
    <a:fmtScheme name="Equ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Perpetua"/>
            <a:ea typeface="Perpetua"/>
            <a:cs typeface="Perpetua"/>
            <a:sym typeface="Perpet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Perpetua"/>
            <a:ea typeface="Perpetua"/>
            <a:cs typeface="Perpetua"/>
            <a:sym typeface="Perpet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